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61" r:id="rId8"/>
    <p:sldId id="262" r:id="rId9"/>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4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4BC86669-FBA4-40CF-A0AF-5036E23A3006}" type="datetimeFigureOut">
              <a:rPr lang="en-US" smtClean="0"/>
              <a:t>5/24/2023</a:t>
            </a:fld>
            <a:endParaRPr lang="en-US"/>
          </a:p>
        </p:txBody>
      </p:sp>
      <p:sp>
        <p:nvSpPr>
          <p:cNvPr id="4" name="Slide Image Placeholder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249005FB-4393-4FFA-86E9-B75856E86997}" type="slidenum">
              <a:rPr lang="en-US" smtClean="0"/>
              <a:t>‹nº›</a:t>
            </a:fld>
            <a:endParaRPr lang="en-US"/>
          </a:p>
        </p:txBody>
      </p:sp>
    </p:spTree>
    <p:extLst>
      <p:ext uri="{BB962C8B-B14F-4D97-AF65-F5344CB8AC3E}">
        <p14:creationId xmlns:p14="http://schemas.microsoft.com/office/powerpoint/2010/main" val="53750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9005FB-4393-4FFA-86E9-B75856E86997}" type="slidenum">
              <a:rPr lang="en-US" smtClean="0"/>
              <a:t>7</a:t>
            </a:fld>
            <a:endParaRPr lang="en-US"/>
          </a:p>
        </p:txBody>
      </p:sp>
    </p:spTree>
    <p:extLst>
      <p:ext uri="{BB962C8B-B14F-4D97-AF65-F5344CB8AC3E}">
        <p14:creationId xmlns:p14="http://schemas.microsoft.com/office/powerpoint/2010/main" val="3421456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B6904284-BD3B-4F0A-9FE8-00EFBCCC2C17}" type="slidenum">
              <a:t>‹nº›</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4" name="PlaceHolder 2"/>
          <p:cNvSpPr>
            <a:spLocks noGrp="1"/>
          </p:cNvSpPr>
          <p:nvPr>
            <p:ph/>
          </p:nvPr>
        </p:nvSpPr>
        <p:spPr>
          <a:xfrm>
            <a:off x="525600" y="252180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45" name="PlaceHolder 3"/>
          <p:cNvSpPr>
            <a:spLocks noGrp="1"/>
          </p:cNvSpPr>
          <p:nvPr>
            <p:ph/>
          </p:nvPr>
        </p:nvSpPr>
        <p:spPr>
          <a:xfrm>
            <a:off x="525600" y="443052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BC413BD-E068-41C7-B54D-646F72AEF1B5}"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7"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48"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49" name="PlaceHolder 4"/>
          <p:cNvSpPr>
            <a:spLocks noGrp="1"/>
          </p:cNvSpPr>
          <p:nvPr>
            <p:ph/>
          </p:nvPr>
        </p:nvSpPr>
        <p:spPr>
          <a:xfrm>
            <a:off x="52560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50" name="PlaceHolder 5"/>
          <p:cNvSpPr>
            <a:spLocks noGrp="1"/>
          </p:cNvSpPr>
          <p:nvPr>
            <p:ph/>
          </p:nvPr>
        </p:nvSpPr>
        <p:spPr>
          <a:xfrm>
            <a:off x="109224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3FF91F5F-9342-432D-97D2-91B5F30611B4}" type="slidenum">
              <a:t>‹nº›</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52" name="PlaceHolder 2"/>
          <p:cNvSpPr>
            <a:spLocks noGrp="1"/>
          </p:cNvSpPr>
          <p:nvPr>
            <p:ph/>
          </p:nvPr>
        </p:nvSpPr>
        <p:spPr>
          <a:xfrm>
            <a:off x="52560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53" name="PlaceHolder 3"/>
          <p:cNvSpPr>
            <a:spLocks noGrp="1"/>
          </p:cNvSpPr>
          <p:nvPr>
            <p:ph/>
          </p:nvPr>
        </p:nvSpPr>
        <p:spPr>
          <a:xfrm>
            <a:off x="89928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54" name="PlaceHolder 4"/>
          <p:cNvSpPr>
            <a:spLocks noGrp="1"/>
          </p:cNvSpPr>
          <p:nvPr>
            <p:ph/>
          </p:nvPr>
        </p:nvSpPr>
        <p:spPr>
          <a:xfrm>
            <a:off x="127332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55" name="PlaceHolder 5"/>
          <p:cNvSpPr>
            <a:spLocks noGrp="1"/>
          </p:cNvSpPr>
          <p:nvPr>
            <p:ph/>
          </p:nvPr>
        </p:nvSpPr>
        <p:spPr>
          <a:xfrm>
            <a:off x="52560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56" name="PlaceHolder 6"/>
          <p:cNvSpPr>
            <a:spLocks noGrp="1"/>
          </p:cNvSpPr>
          <p:nvPr>
            <p:ph/>
          </p:nvPr>
        </p:nvSpPr>
        <p:spPr>
          <a:xfrm>
            <a:off x="89928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57" name="PlaceHolder 7"/>
          <p:cNvSpPr>
            <a:spLocks noGrp="1"/>
          </p:cNvSpPr>
          <p:nvPr>
            <p:ph/>
          </p:nvPr>
        </p:nvSpPr>
        <p:spPr>
          <a:xfrm>
            <a:off x="127332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4ECBE459-899F-406B-B954-994C3DD031FD}" type="slidenum">
              <a:t>‹nº›</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61949083-64F7-4D81-A44F-A5F5311ABAAE}" type="slidenum">
              <a:t>‹nº›</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2" name="PlaceHolder 2"/>
          <p:cNvSpPr>
            <a:spLocks noGrp="1"/>
          </p:cNvSpPr>
          <p:nvPr>
            <p:ph type="subTitle"/>
          </p:nvPr>
        </p:nvSpPr>
        <p:spPr>
          <a:xfrm>
            <a:off x="525600" y="2521800"/>
            <a:ext cx="1105200" cy="36540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84DA2F5-086B-49D4-9A66-38CA215C9F84}" type="slidenum">
              <a:t>‹nº›</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4" name="PlaceHolder 2"/>
          <p:cNvSpPr>
            <a:spLocks noGrp="1"/>
          </p:cNvSpPr>
          <p:nvPr>
            <p:ph/>
          </p:nvPr>
        </p:nvSpPr>
        <p:spPr>
          <a:xfrm>
            <a:off x="525600" y="2521800"/>
            <a:ext cx="1105200" cy="365400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D0C7DB77-3EB5-4804-B654-3B3AD56D6AB1}" type="slidenum">
              <a:t>‹nº›</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86" name="PlaceHolder 2"/>
          <p:cNvSpPr>
            <a:spLocks noGrp="1"/>
          </p:cNvSpPr>
          <p:nvPr>
            <p:ph/>
          </p:nvPr>
        </p:nvSpPr>
        <p:spPr>
          <a:xfrm>
            <a:off x="52560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87" name="PlaceHolder 3"/>
          <p:cNvSpPr>
            <a:spLocks noGrp="1"/>
          </p:cNvSpPr>
          <p:nvPr>
            <p:ph/>
          </p:nvPr>
        </p:nvSpPr>
        <p:spPr>
          <a:xfrm>
            <a:off x="109224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BB470EB1-6E6D-436F-810B-566B8FC9CB1E}" type="slidenum">
              <a:t>‹nº›</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A89B549-6FE8-4095-96FE-1D4E0CD66C66}" type="slidenum">
              <a:t>‹nº›</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25600" y="786960"/>
            <a:ext cx="10076400" cy="614052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16EABD5C-460E-4486-AB2C-00EB311C08A8}" type="slidenum">
              <a:t>‹nº›</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1"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92" name="PlaceHolder 3"/>
          <p:cNvSpPr>
            <a:spLocks noGrp="1"/>
          </p:cNvSpPr>
          <p:nvPr>
            <p:ph/>
          </p:nvPr>
        </p:nvSpPr>
        <p:spPr>
          <a:xfrm>
            <a:off x="109224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93" name="PlaceHolder 4"/>
          <p:cNvSpPr>
            <a:spLocks noGrp="1"/>
          </p:cNvSpPr>
          <p:nvPr>
            <p:ph/>
          </p:nvPr>
        </p:nvSpPr>
        <p:spPr>
          <a:xfrm>
            <a:off x="52560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CB81358-6564-4BB4-812A-96A229B7382F}" type="slidenum">
              <a:t>‹nº›</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3" name="PlaceHolder 2"/>
          <p:cNvSpPr>
            <a:spLocks noGrp="1"/>
          </p:cNvSpPr>
          <p:nvPr>
            <p:ph type="subTitle"/>
          </p:nvPr>
        </p:nvSpPr>
        <p:spPr>
          <a:xfrm>
            <a:off x="525600" y="2521800"/>
            <a:ext cx="1105200" cy="365400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A66CE141-175D-4651-9E25-66A6103870BD}" type="slidenum">
              <a:t>‹nº›</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5" name="PlaceHolder 2"/>
          <p:cNvSpPr>
            <a:spLocks noGrp="1"/>
          </p:cNvSpPr>
          <p:nvPr>
            <p:ph/>
          </p:nvPr>
        </p:nvSpPr>
        <p:spPr>
          <a:xfrm>
            <a:off x="52560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96"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97" name="PlaceHolder 4"/>
          <p:cNvSpPr>
            <a:spLocks noGrp="1"/>
          </p:cNvSpPr>
          <p:nvPr>
            <p:ph/>
          </p:nvPr>
        </p:nvSpPr>
        <p:spPr>
          <a:xfrm>
            <a:off x="109224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00DDCD39-E3D3-4837-8ED3-74A3EE95A061}" type="slidenum">
              <a:t>‹nº›</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99"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100"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101" name="PlaceHolder 4"/>
          <p:cNvSpPr>
            <a:spLocks noGrp="1"/>
          </p:cNvSpPr>
          <p:nvPr>
            <p:ph/>
          </p:nvPr>
        </p:nvSpPr>
        <p:spPr>
          <a:xfrm>
            <a:off x="525600" y="443052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6BB91340-1FA1-4E07-9841-098B843CA564}" type="slidenum">
              <a:t>‹nº›</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3" name="PlaceHolder 2"/>
          <p:cNvSpPr>
            <a:spLocks noGrp="1"/>
          </p:cNvSpPr>
          <p:nvPr>
            <p:ph/>
          </p:nvPr>
        </p:nvSpPr>
        <p:spPr>
          <a:xfrm>
            <a:off x="525600" y="252180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104" name="PlaceHolder 3"/>
          <p:cNvSpPr>
            <a:spLocks noGrp="1"/>
          </p:cNvSpPr>
          <p:nvPr>
            <p:ph/>
          </p:nvPr>
        </p:nvSpPr>
        <p:spPr>
          <a:xfrm>
            <a:off x="525600" y="443052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5C09A3D-ECC4-4826-A1B9-F4CDA75E0039}" type="slidenum">
              <a:t>‹nº›</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06"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107"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108" name="PlaceHolder 4"/>
          <p:cNvSpPr>
            <a:spLocks noGrp="1"/>
          </p:cNvSpPr>
          <p:nvPr>
            <p:ph/>
          </p:nvPr>
        </p:nvSpPr>
        <p:spPr>
          <a:xfrm>
            <a:off x="52560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109" name="PlaceHolder 5"/>
          <p:cNvSpPr>
            <a:spLocks noGrp="1"/>
          </p:cNvSpPr>
          <p:nvPr>
            <p:ph/>
          </p:nvPr>
        </p:nvSpPr>
        <p:spPr>
          <a:xfrm>
            <a:off x="109224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AB78AFF7-FEFB-4111-8A98-5948897DE30C}" type="slidenum">
              <a:t>‹nº›</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111" name="PlaceHolder 2"/>
          <p:cNvSpPr>
            <a:spLocks noGrp="1"/>
          </p:cNvSpPr>
          <p:nvPr>
            <p:ph/>
          </p:nvPr>
        </p:nvSpPr>
        <p:spPr>
          <a:xfrm>
            <a:off x="52560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112" name="PlaceHolder 3"/>
          <p:cNvSpPr>
            <a:spLocks noGrp="1"/>
          </p:cNvSpPr>
          <p:nvPr>
            <p:ph/>
          </p:nvPr>
        </p:nvSpPr>
        <p:spPr>
          <a:xfrm>
            <a:off x="89928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113" name="PlaceHolder 4"/>
          <p:cNvSpPr>
            <a:spLocks noGrp="1"/>
          </p:cNvSpPr>
          <p:nvPr>
            <p:ph/>
          </p:nvPr>
        </p:nvSpPr>
        <p:spPr>
          <a:xfrm>
            <a:off x="1273320" y="252180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114" name="PlaceHolder 5"/>
          <p:cNvSpPr>
            <a:spLocks noGrp="1"/>
          </p:cNvSpPr>
          <p:nvPr>
            <p:ph/>
          </p:nvPr>
        </p:nvSpPr>
        <p:spPr>
          <a:xfrm>
            <a:off x="52560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115" name="PlaceHolder 6"/>
          <p:cNvSpPr>
            <a:spLocks noGrp="1"/>
          </p:cNvSpPr>
          <p:nvPr>
            <p:ph/>
          </p:nvPr>
        </p:nvSpPr>
        <p:spPr>
          <a:xfrm>
            <a:off x="89928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116" name="PlaceHolder 7"/>
          <p:cNvSpPr>
            <a:spLocks noGrp="1"/>
          </p:cNvSpPr>
          <p:nvPr>
            <p:ph/>
          </p:nvPr>
        </p:nvSpPr>
        <p:spPr>
          <a:xfrm>
            <a:off x="1273320" y="4430520"/>
            <a:ext cx="355680" cy="1742760"/>
          </a:xfrm>
          <a:prstGeom prst="rect">
            <a:avLst/>
          </a:prstGeom>
          <a:noFill/>
          <a:ln w="0">
            <a:noFill/>
          </a:ln>
        </p:spPr>
        <p:txBody>
          <a:bodyPr lIns="0" tIns="0" rIns="0" bIns="0" anchor="t">
            <a:normAutofit fontScale="37000"/>
          </a:bodyPr>
          <a:lstStyle/>
          <a:p>
            <a:pPr>
              <a:lnSpc>
                <a:spcPct val="90000"/>
              </a:lnSpc>
              <a:spcBef>
                <a:spcPts val="1417"/>
              </a:spcBef>
              <a:buNone/>
            </a:pPr>
            <a:endParaRPr lang="en-US" sz="2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0942B3E5-778D-4D08-B40D-015EC2AD4888}" type="slidenum">
              <a:t>‹nº›</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5" name="PlaceHolder 2"/>
          <p:cNvSpPr>
            <a:spLocks noGrp="1"/>
          </p:cNvSpPr>
          <p:nvPr>
            <p:ph/>
          </p:nvPr>
        </p:nvSpPr>
        <p:spPr>
          <a:xfrm>
            <a:off x="525600" y="2521800"/>
            <a:ext cx="1105200" cy="365400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D68DA5D-96DC-4329-A720-D2D390EC3A3B}" type="slidenum">
              <a:t>‹nº›</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27" name="PlaceHolder 2"/>
          <p:cNvSpPr>
            <a:spLocks noGrp="1"/>
          </p:cNvSpPr>
          <p:nvPr>
            <p:ph/>
          </p:nvPr>
        </p:nvSpPr>
        <p:spPr>
          <a:xfrm>
            <a:off x="52560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28" name="PlaceHolder 3"/>
          <p:cNvSpPr>
            <a:spLocks noGrp="1"/>
          </p:cNvSpPr>
          <p:nvPr>
            <p:ph/>
          </p:nvPr>
        </p:nvSpPr>
        <p:spPr>
          <a:xfrm>
            <a:off x="109224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2DD86A8C-771A-49C9-89C8-30B718E30C52}" type="slidenum">
              <a:t>‹nº›</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9"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C05510BB-5A2F-4E63-8009-447D3CA0CBC0}"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0" name="PlaceHolder 1"/>
          <p:cNvSpPr>
            <a:spLocks noGrp="1"/>
          </p:cNvSpPr>
          <p:nvPr>
            <p:ph type="subTitle"/>
          </p:nvPr>
        </p:nvSpPr>
        <p:spPr>
          <a:xfrm>
            <a:off x="525600" y="786960"/>
            <a:ext cx="10076400" cy="6140520"/>
          </a:xfrm>
          <a:prstGeom prst="rect">
            <a:avLst/>
          </a:prstGeom>
          <a:noFill/>
          <a:ln w="0">
            <a:noFill/>
          </a:ln>
        </p:spPr>
        <p:txBody>
          <a:bodyPr lIns="0" tIns="0" rIns="0" bIns="0" anchor="ctr">
            <a:noAutofit/>
          </a:bodyPr>
          <a:lstStyle/>
          <a:p>
            <a:pPr algn="ctr">
              <a:buNone/>
            </a:pPr>
            <a:endParaRPr lang="el-GR"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26CA0F6C-731F-4D86-B5D3-15B05B2C9747}" type="slidenum">
              <a:t>‹nº›</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2"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33" name="PlaceHolder 3"/>
          <p:cNvSpPr>
            <a:spLocks noGrp="1"/>
          </p:cNvSpPr>
          <p:nvPr>
            <p:ph/>
          </p:nvPr>
        </p:nvSpPr>
        <p:spPr>
          <a:xfrm>
            <a:off x="109224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34" name="PlaceHolder 4"/>
          <p:cNvSpPr>
            <a:spLocks noGrp="1"/>
          </p:cNvSpPr>
          <p:nvPr>
            <p:ph/>
          </p:nvPr>
        </p:nvSpPr>
        <p:spPr>
          <a:xfrm>
            <a:off x="52560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D90A2973-6F14-4D11-8C07-2F1038537FDC}"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36" name="PlaceHolder 2"/>
          <p:cNvSpPr>
            <a:spLocks noGrp="1"/>
          </p:cNvSpPr>
          <p:nvPr>
            <p:ph/>
          </p:nvPr>
        </p:nvSpPr>
        <p:spPr>
          <a:xfrm>
            <a:off x="525600" y="2521800"/>
            <a:ext cx="539280" cy="3654000"/>
          </a:xfrm>
          <a:prstGeom prst="rect">
            <a:avLst/>
          </a:prstGeom>
          <a:noFill/>
          <a:ln w="0">
            <a:noFill/>
          </a:ln>
        </p:spPr>
        <p:txBody>
          <a:bodyPr lIns="0" tIns="0" rIns="0" bIns="0" anchor="t">
            <a:normAutofit fontScale="59000"/>
          </a:bodyPr>
          <a:lstStyle/>
          <a:p>
            <a:pPr>
              <a:lnSpc>
                <a:spcPct val="90000"/>
              </a:lnSpc>
              <a:spcBef>
                <a:spcPts val="1417"/>
              </a:spcBef>
              <a:buNone/>
            </a:pPr>
            <a:endParaRPr lang="en-US" sz="2800" b="0" strike="noStrike" spc="-1">
              <a:solidFill>
                <a:srgbClr val="000000"/>
              </a:solidFill>
              <a:latin typeface="Arial"/>
            </a:endParaRPr>
          </a:p>
        </p:txBody>
      </p:sp>
      <p:sp>
        <p:nvSpPr>
          <p:cNvPr id="37"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38" name="PlaceHolder 4"/>
          <p:cNvSpPr>
            <a:spLocks noGrp="1"/>
          </p:cNvSpPr>
          <p:nvPr>
            <p:ph/>
          </p:nvPr>
        </p:nvSpPr>
        <p:spPr>
          <a:xfrm>
            <a:off x="1092240" y="443052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87F544C-D57F-4979-932B-3EFA54F25004}"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endParaRPr lang="en-US" sz="1800" b="0" strike="noStrike" spc="-1">
              <a:solidFill>
                <a:srgbClr val="000000"/>
              </a:solidFill>
              <a:latin typeface="Arial"/>
            </a:endParaRPr>
          </a:p>
        </p:txBody>
      </p:sp>
      <p:sp>
        <p:nvSpPr>
          <p:cNvPr id="40" name="PlaceHolder 2"/>
          <p:cNvSpPr>
            <a:spLocks noGrp="1"/>
          </p:cNvSpPr>
          <p:nvPr>
            <p:ph/>
          </p:nvPr>
        </p:nvSpPr>
        <p:spPr>
          <a:xfrm>
            <a:off x="52560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41" name="PlaceHolder 3"/>
          <p:cNvSpPr>
            <a:spLocks noGrp="1"/>
          </p:cNvSpPr>
          <p:nvPr>
            <p:ph/>
          </p:nvPr>
        </p:nvSpPr>
        <p:spPr>
          <a:xfrm>
            <a:off x="1092240" y="2521800"/>
            <a:ext cx="539280" cy="1742760"/>
          </a:xfrm>
          <a:prstGeom prst="rect">
            <a:avLst/>
          </a:prstGeom>
          <a:noFill/>
          <a:ln w="0">
            <a:noFill/>
          </a:ln>
        </p:spPr>
        <p:txBody>
          <a:bodyPr lIns="0" tIns="0" rIns="0" bIns="0" anchor="t">
            <a:normAutofit fontScale="48000"/>
          </a:bodyPr>
          <a:lstStyle/>
          <a:p>
            <a:pPr>
              <a:lnSpc>
                <a:spcPct val="90000"/>
              </a:lnSpc>
              <a:spcBef>
                <a:spcPts val="1417"/>
              </a:spcBef>
              <a:buNone/>
            </a:pPr>
            <a:endParaRPr lang="en-US" sz="2800" b="0" strike="noStrike" spc="-1">
              <a:solidFill>
                <a:srgbClr val="000000"/>
              </a:solidFill>
              <a:latin typeface="Arial"/>
            </a:endParaRPr>
          </a:p>
        </p:txBody>
      </p:sp>
      <p:sp>
        <p:nvSpPr>
          <p:cNvPr id="42" name="PlaceHolder 4"/>
          <p:cNvSpPr>
            <a:spLocks noGrp="1"/>
          </p:cNvSpPr>
          <p:nvPr>
            <p:ph/>
          </p:nvPr>
        </p:nvSpPr>
        <p:spPr>
          <a:xfrm>
            <a:off x="525600" y="4430520"/>
            <a:ext cx="1105200" cy="1742760"/>
          </a:xfrm>
          <a:prstGeom prst="rect">
            <a:avLst/>
          </a:prstGeom>
          <a:noFill/>
          <a:ln w="0">
            <a:noFill/>
          </a:ln>
        </p:spPr>
        <p:txBody>
          <a:bodyPr lIns="0" tIns="0" rIns="0" bIns="0" anchor="t">
            <a:normAutofit fontScale="74000"/>
          </a:bodyPr>
          <a:lstStyle/>
          <a:p>
            <a:pPr>
              <a:lnSpc>
                <a:spcPct val="90000"/>
              </a:lnSpc>
              <a:spcBef>
                <a:spcPts val="1417"/>
              </a:spcBef>
              <a:buNone/>
            </a:pPr>
            <a:endParaRPr lang="en-US"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289955F7-E2BA-4841-B4E6-B1051078532F}" type="slidenum">
              <a:t>‹nº›</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3E8"/>
        </a:solidFill>
        <a:effectLst/>
      </p:bgPr>
    </p:bg>
    <p:spTree>
      <p:nvGrpSpPr>
        <p:cNvPr id="1" name=""/>
        <p:cNvGrpSpPr/>
        <p:nvPr/>
      </p:nvGrpSpPr>
      <p:grpSpPr>
        <a:xfrm>
          <a:off x="0" y="0"/>
          <a:ext cx="0" cy="0"/>
          <a:chOff x="0" y="0"/>
          <a:chExt cx="0" cy="0"/>
        </a:xfrm>
      </p:grpSpPr>
      <p:sp>
        <p:nvSpPr>
          <p:cNvPr id="22" name="Freeform: Shape 18"/>
          <p:cNvSpPr/>
          <p:nvPr/>
        </p:nvSpPr>
        <p:spPr>
          <a:xfrm>
            <a:off x="9753120" y="5516640"/>
            <a:ext cx="2437920" cy="1340280"/>
          </a:xfrm>
          <a:custGeom>
            <a:avLst/>
            <a:gdLst/>
            <a:ahLst/>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grpSp>
        <p:nvGrpSpPr>
          <p:cNvPr id="23" name="Group 19"/>
          <p:cNvGrpSpPr/>
          <p:nvPr/>
        </p:nvGrpSpPr>
        <p:grpSpPr>
          <a:xfrm>
            <a:off x="10775880" y="5204160"/>
            <a:ext cx="885240" cy="801360"/>
            <a:chOff x="10775880" y="5204160"/>
            <a:chExt cx="885240" cy="801360"/>
          </a:xfrm>
        </p:grpSpPr>
        <p:sp>
          <p:nvSpPr>
            <p:cNvPr id="2" name="Freeform: Shape 20"/>
            <p:cNvSpPr/>
            <p:nvPr/>
          </p:nvSpPr>
          <p:spPr>
            <a:xfrm>
              <a:off x="11027160" y="5890320"/>
              <a:ext cx="129960" cy="115200"/>
            </a:xfrm>
            <a:custGeom>
              <a:avLst/>
              <a:gdLst/>
              <a:ahLst/>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3" name="Freeform: Shape 21"/>
            <p:cNvSpPr/>
            <p:nvPr/>
          </p:nvSpPr>
          <p:spPr>
            <a:xfrm>
              <a:off x="10781280" y="5751000"/>
              <a:ext cx="146880" cy="196200"/>
            </a:xfrm>
            <a:custGeom>
              <a:avLst/>
              <a:gdLst/>
              <a:ahLst/>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 name="Freeform: Shape 22"/>
            <p:cNvSpPr/>
            <p:nvPr/>
          </p:nvSpPr>
          <p:spPr>
            <a:xfrm>
              <a:off x="11527560" y="5852160"/>
              <a:ext cx="133560" cy="93960"/>
            </a:xfrm>
            <a:custGeom>
              <a:avLst/>
              <a:gdLst/>
              <a:ahLst/>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Graphic 12"/>
            <p:cNvSpPr/>
            <p:nvPr/>
          </p:nvSpPr>
          <p:spPr>
            <a:xfrm>
              <a:off x="10974240" y="5204160"/>
              <a:ext cx="183240" cy="160920"/>
            </a:xfrm>
            <a:custGeom>
              <a:avLst/>
              <a:gdLst/>
              <a:ahLst/>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6" name="Graphic 15"/>
            <p:cNvSpPr/>
            <p:nvPr/>
          </p:nvSpPr>
          <p:spPr>
            <a:xfrm>
              <a:off x="11443320" y="531324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7" name="Graphic 15"/>
            <p:cNvSpPr/>
            <p:nvPr/>
          </p:nvSpPr>
          <p:spPr>
            <a:xfrm>
              <a:off x="10775880" y="544068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8" name="Freeform: Shape 26"/>
            <p:cNvSpPr/>
            <p:nvPr/>
          </p:nvSpPr>
          <p:spPr>
            <a:xfrm>
              <a:off x="11179800" y="5606280"/>
              <a:ext cx="176040" cy="140040"/>
            </a:xfrm>
            <a:custGeom>
              <a:avLst/>
              <a:gdLst/>
              <a:ahLst/>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9" name="Freeform: Shape 7"/>
          <p:cNvSpPr/>
          <p:nvPr/>
        </p:nvSpPr>
        <p:spPr>
          <a:xfrm rot="5400000">
            <a:off x="615960" y="-614160"/>
            <a:ext cx="1084320" cy="2314440"/>
          </a:xfrm>
          <a:custGeom>
            <a:avLst/>
            <a:gdLst/>
            <a:ahLst/>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p:style>
      </p:sp>
      <p:grpSp>
        <p:nvGrpSpPr>
          <p:cNvPr id="10" name="Graphic 78"/>
          <p:cNvGrpSpPr/>
          <p:nvPr/>
        </p:nvGrpSpPr>
        <p:grpSpPr>
          <a:xfrm>
            <a:off x="530280" y="3267720"/>
            <a:ext cx="970920" cy="44640"/>
            <a:chOff x="530280" y="3267720"/>
            <a:chExt cx="970920" cy="44640"/>
          </a:xfrm>
        </p:grpSpPr>
        <p:sp>
          <p:nvSpPr>
            <p:cNvPr id="11" name="Graphic 78"/>
            <p:cNvSpPr/>
            <p:nvPr/>
          </p:nvSpPr>
          <p:spPr>
            <a:xfrm>
              <a:off x="530280" y="3290400"/>
              <a:ext cx="970920" cy="2880"/>
            </a:xfrm>
            <a:custGeom>
              <a:avLst/>
              <a:gdLst/>
              <a:ahLst/>
              <a:cxnLst/>
              <a:rect l="l" t="t" r="r" b="b"/>
              <a:pathLst>
                <a:path w="2418302" h="9525">
                  <a:moveTo>
                    <a:pt x="0" y="0"/>
                  </a:moveTo>
                  <a:lnTo>
                    <a:pt x="2418302" y="0"/>
                  </a:lnTo>
                </a:path>
              </a:pathLst>
            </a:custGeom>
            <a:solidFill>
              <a:schemeClr val="accent1"/>
            </a:solidFill>
            <a:ln w="9525">
              <a:noFill/>
            </a:ln>
          </p:spPr>
          <p:style>
            <a:lnRef idx="0">
              <a:scrgbClr r="0" g="0" b="0"/>
            </a:lnRef>
            <a:fillRef idx="0">
              <a:scrgbClr r="0" g="0" b="0"/>
            </a:fillRef>
            <a:effectRef idx="0">
              <a:scrgbClr r="0" g="0" b="0"/>
            </a:effectRef>
            <a:fontRef idx="minor"/>
          </p:style>
        </p:sp>
        <p:grpSp>
          <p:nvGrpSpPr>
            <p:cNvPr id="12" name="Graphic 78"/>
            <p:cNvGrpSpPr/>
            <p:nvPr/>
          </p:nvGrpSpPr>
          <p:grpSpPr>
            <a:xfrm>
              <a:off x="530280" y="3267720"/>
              <a:ext cx="970920" cy="44640"/>
              <a:chOff x="530280" y="3267720"/>
              <a:chExt cx="970920" cy="44640"/>
            </a:xfrm>
          </p:grpSpPr>
          <p:sp>
            <p:nvSpPr>
              <p:cNvPr id="13" name="Graphic 78"/>
              <p:cNvSpPr/>
              <p:nvPr/>
            </p:nvSpPr>
            <p:spPr>
              <a:xfrm>
                <a:off x="533880" y="3309120"/>
                <a:ext cx="11880" cy="360"/>
              </a:xfrm>
              <a:custGeom>
                <a:avLst/>
                <a:gdLst/>
                <a:ahLst/>
                <a:cxnLst/>
                <a:rect l="l" t="t" r="r" b="b"/>
                <a:pathLst>
                  <a:path w="32575" h="2906">
                    <a:moveTo>
                      <a:pt x="0" y="49"/>
                    </a:moveTo>
                    <a:cubicBezTo>
                      <a:pt x="7430" y="2335"/>
                      <a:pt x="20384" y="2526"/>
                      <a:pt x="32576" y="2907"/>
                    </a:cubicBezTo>
                    <a:cubicBezTo>
                      <a:pt x="23146" y="716"/>
                      <a:pt x="13240" y="-236"/>
                      <a:pt x="0" y="49"/>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4" name="Graphic 78"/>
              <p:cNvSpPr/>
              <p:nvPr/>
            </p:nvSpPr>
            <p:spPr>
              <a:xfrm>
                <a:off x="546840" y="3310200"/>
                <a:ext cx="360" cy="360"/>
              </a:xfrm>
              <a:custGeom>
                <a:avLst/>
                <a:gdLst/>
                <a:ahLst/>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5" name="Graphic 78"/>
              <p:cNvSpPr/>
              <p:nvPr/>
            </p:nvSpPr>
            <p:spPr>
              <a:xfrm>
                <a:off x="1494720" y="3268800"/>
                <a:ext cx="2880" cy="360"/>
              </a:xfrm>
              <a:custGeom>
                <a:avLst/>
                <a:gdLst/>
                <a:ahLst/>
                <a:cxnLst/>
                <a:rect l="l" t="t" r="r" b="b"/>
                <a:pathLst>
                  <a:path w="10001" h="190">
                    <a:moveTo>
                      <a:pt x="10001" y="0"/>
                    </a:moveTo>
                    <a:cubicBezTo>
                      <a:pt x="6953" y="0"/>
                      <a:pt x="3524" y="95"/>
                      <a:pt x="0" y="191"/>
                    </a:cubicBezTo>
                    <a:cubicBezTo>
                      <a:pt x="3334" y="191"/>
                      <a:pt x="6763" y="191"/>
                      <a:pt x="10001" y="0"/>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6" name="Graphic 78"/>
              <p:cNvSpPr/>
              <p:nvPr/>
            </p:nvSpPr>
            <p:spPr>
              <a:xfrm>
                <a:off x="530280" y="3267720"/>
                <a:ext cx="970920" cy="44640"/>
              </a:xfrm>
              <a:custGeom>
                <a:avLst/>
                <a:gdLst/>
                <a:ahLst/>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grpSp>
      </p:grpSp>
      <p:sp>
        <p:nvSpPr>
          <p:cNvPr id="17"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r>
              <a:rPr lang="en-US" sz="4400" b="0" strike="noStrike" spc="-1">
                <a:solidFill>
                  <a:srgbClr val="000000"/>
                </a:solidFill>
                <a:latin typeface="Arial"/>
              </a:rPr>
              <a:t>Πατήστε για επεξεργασία της μορφής κειμένου του τίτλου</a:t>
            </a:r>
          </a:p>
        </p:txBody>
      </p:sp>
      <p:sp>
        <p:nvSpPr>
          <p:cNvPr id="18" name="PlaceHolder 2"/>
          <p:cNvSpPr>
            <a:spLocks noGrp="1"/>
          </p:cNvSpPr>
          <p:nvPr>
            <p:ph type="body"/>
          </p:nvPr>
        </p:nvSpPr>
        <p:spPr>
          <a:xfrm>
            <a:off x="525600" y="2521800"/>
            <a:ext cx="2265840" cy="3654000"/>
          </a:xfrm>
          <a:prstGeom prst="rect">
            <a:avLst/>
          </a:prstGeom>
          <a:noFill/>
          <a:ln w="0">
            <a:noFill/>
          </a:ln>
        </p:spPr>
        <p:txBody>
          <a:bodyPr lIns="0" tIns="0" rIns="0" bIns="0" anchor="t">
            <a:normAutofit fontScale="47000"/>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Έβδομο επίπεδο διάρθρωσης</a:t>
            </a:r>
          </a:p>
        </p:txBody>
      </p:sp>
      <p:sp>
        <p:nvSpPr>
          <p:cNvPr id="19" name="PlaceHolder 3"/>
          <p:cNvSpPr>
            <a:spLocks noGrp="1"/>
          </p:cNvSpPr>
          <p:nvPr>
            <p:ph type="ftr" idx="1"/>
          </p:nvPr>
        </p:nvSpPr>
        <p:spPr>
          <a:xfrm>
            <a:off x="530280" y="6356520"/>
            <a:ext cx="4113720" cy="363960"/>
          </a:xfrm>
          <a:prstGeom prst="rect">
            <a:avLst/>
          </a:prstGeom>
          <a:noFill/>
          <a:ln w="0">
            <a:noFill/>
          </a:ln>
        </p:spPr>
        <p:txBody>
          <a:bodyPr lIns="90000" tIns="45000" rIns="90000" bIns="45000" anchor="ctr">
            <a:noAutofit/>
          </a:bodyPr>
          <a:lstStyle>
            <a:lvl1pPr algn="ctr">
              <a:lnSpc>
                <a:spcPct val="100000"/>
              </a:lnSpc>
              <a:buNone/>
              <a:tabLst>
                <a:tab pos="0" algn="l"/>
              </a:tabLst>
              <a:defRPr lang="en-US" sz="1400" b="0" strike="noStrike" spc="-1">
                <a:solidFill>
                  <a:srgbClr val="000000"/>
                </a:solidFill>
                <a:latin typeface="Times New Roman"/>
                <a:ea typeface="DejaVu Sans"/>
              </a:defRPr>
            </a:lvl1pPr>
          </a:lstStyle>
          <a:p>
            <a:pPr algn="ctr">
              <a:lnSpc>
                <a:spcPct val="100000"/>
              </a:lnSpc>
              <a:buNone/>
              <a:tabLst>
                <a:tab pos="0" algn="l"/>
              </a:tabLst>
            </a:pPr>
            <a:r>
              <a:rPr lang="en-US" sz="1400" b="0" strike="noStrike" spc="-1">
                <a:solidFill>
                  <a:srgbClr val="000000"/>
                </a:solidFill>
                <a:latin typeface="Times New Roman"/>
                <a:ea typeface="DejaVu Sans"/>
              </a:rPr>
              <a:t>&lt;υποσέλιδο&gt;</a:t>
            </a:r>
            <a:endParaRPr lang="el-GR" sz="1400" b="0" strike="noStrike" spc="-1">
              <a:latin typeface="Times New Roman"/>
            </a:endParaRPr>
          </a:p>
        </p:txBody>
      </p:sp>
      <p:sp>
        <p:nvSpPr>
          <p:cNvPr id="20" name="PlaceHolder 4"/>
          <p:cNvSpPr>
            <a:spLocks noGrp="1"/>
          </p:cNvSpPr>
          <p:nvPr>
            <p:ph type="sldNum" idx="2"/>
          </p:nvPr>
        </p:nvSpPr>
        <p:spPr>
          <a:xfrm>
            <a:off x="11655360" y="6356520"/>
            <a:ext cx="528840" cy="363960"/>
          </a:xfrm>
          <a:prstGeom prst="rect">
            <a:avLst/>
          </a:prstGeom>
          <a:noFill/>
          <a:ln w="0">
            <a:noFill/>
          </a:ln>
        </p:spPr>
        <p:txBody>
          <a:bodyPr lIns="90000" tIns="45000" rIns="90000" bIns="45000" anchor="ctr">
            <a:noAutofit/>
          </a:bodyPr>
          <a:lstStyle>
            <a:lvl1pPr algn="ctr">
              <a:lnSpc>
                <a:spcPct val="100000"/>
              </a:lnSpc>
              <a:buNone/>
              <a:tabLst>
                <a:tab pos="0" algn="l"/>
              </a:tabLst>
              <a:defRPr lang="en-US" sz="900" b="0" strike="noStrike" spc="103">
                <a:solidFill>
                  <a:srgbClr val="595959"/>
                </a:solidFill>
                <a:latin typeface="Avenir Next LT Pro"/>
                <a:ea typeface="DejaVu Sans"/>
              </a:defRPr>
            </a:lvl1pPr>
          </a:lstStyle>
          <a:p>
            <a:pPr algn="ctr">
              <a:lnSpc>
                <a:spcPct val="100000"/>
              </a:lnSpc>
              <a:buNone/>
              <a:tabLst>
                <a:tab pos="0" algn="l"/>
              </a:tabLst>
            </a:pPr>
            <a:fld id="{F7A6B1EA-B13F-4470-BD6A-43C514325552}" type="slidenum">
              <a:rPr lang="en-US" sz="900" b="0" strike="noStrike" spc="103">
                <a:solidFill>
                  <a:srgbClr val="595959"/>
                </a:solidFill>
                <a:latin typeface="Avenir Next LT Pro"/>
                <a:ea typeface="DejaVu Sans"/>
              </a:rPr>
              <a:t>‹nº›</a:t>
            </a:fld>
            <a:endParaRPr lang="el-GR" sz="900" b="0" strike="noStrike" spc="-1">
              <a:latin typeface="Times New Roman"/>
            </a:endParaRPr>
          </a:p>
        </p:txBody>
      </p:sp>
      <p:sp>
        <p:nvSpPr>
          <p:cNvPr id="21" name="PlaceHolder 5"/>
          <p:cNvSpPr>
            <a:spLocks noGrp="1"/>
          </p:cNvSpPr>
          <p:nvPr>
            <p:ph type="dt" idx="3"/>
          </p:nvPr>
        </p:nvSpPr>
        <p:spPr>
          <a:xfrm>
            <a:off x="530280" y="136440"/>
            <a:ext cx="2742120" cy="363960"/>
          </a:xfrm>
          <a:prstGeom prst="rect">
            <a:avLst/>
          </a:prstGeom>
          <a:noFill/>
          <a:ln w="0">
            <a:noFill/>
          </a:ln>
        </p:spPr>
        <p:txBody>
          <a:bodyPr lIns="90000" tIns="45000" rIns="90000" bIns="45000" anchor="ctr">
            <a:noAutofit/>
          </a:bodyPr>
          <a:lstStyle>
            <a:lvl1pPr>
              <a:defRPr lang="el-GR" sz="1400" b="0" strike="noStrike" spc="-1">
                <a:latin typeface="Times New Roman"/>
              </a:defRPr>
            </a:lvl1pPr>
          </a:lstStyle>
          <a:p>
            <a:r>
              <a:rPr lang="el-GR" sz="1400" b="0" strike="noStrike" spc="-1">
                <a:latin typeface="Times New Roman"/>
              </a:rPr>
              <a:t>&lt;ημερομηνία/ώρα&gt;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E3E8"/>
        </a:solidFill>
        <a:effectLst/>
      </p:bgPr>
    </p:bg>
    <p:spTree>
      <p:nvGrpSpPr>
        <p:cNvPr id="1" name=""/>
        <p:cNvGrpSpPr/>
        <p:nvPr/>
      </p:nvGrpSpPr>
      <p:grpSpPr>
        <a:xfrm>
          <a:off x="0" y="0"/>
          <a:ext cx="0" cy="0"/>
          <a:chOff x="0" y="0"/>
          <a:chExt cx="0" cy="0"/>
        </a:xfrm>
      </p:grpSpPr>
      <p:sp>
        <p:nvSpPr>
          <p:cNvPr id="58" name="Freeform: Shape 18"/>
          <p:cNvSpPr/>
          <p:nvPr/>
        </p:nvSpPr>
        <p:spPr>
          <a:xfrm>
            <a:off x="9753120" y="5516640"/>
            <a:ext cx="2437920" cy="1340280"/>
          </a:xfrm>
          <a:custGeom>
            <a:avLst/>
            <a:gdLst/>
            <a:ahLst/>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p:style>
      </p:sp>
      <p:grpSp>
        <p:nvGrpSpPr>
          <p:cNvPr id="59" name="Group 19"/>
          <p:cNvGrpSpPr/>
          <p:nvPr/>
        </p:nvGrpSpPr>
        <p:grpSpPr>
          <a:xfrm>
            <a:off x="10775880" y="5204160"/>
            <a:ext cx="885240" cy="801360"/>
            <a:chOff x="10775880" y="5204160"/>
            <a:chExt cx="885240" cy="801360"/>
          </a:xfrm>
        </p:grpSpPr>
        <p:sp>
          <p:nvSpPr>
            <p:cNvPr id="60" name="Freeform: Shape 20"/>
            <p:cNvSpPr/>
            <p:nvPr/>
          </p:nvSpPr>
          <p:spPr>
            <a:xfrm>
              <a:off x="11027160" y="5890320"/>
              <a:ext cx="129960" cy="115200"/>
            </a:xfrm>
            <a:custGeom>
              <a:avLst/>
              <a:gdLst/>
              <a:ahLst/>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1" name="Freeform: Shape 21"/>
            <p:cNvSpPr/>
            <p:nvPr/>
          </p:nvSpPr>
          <p:spPr>
            <a:xfrm>
              <a:off x="10781280" y="5751000"/>
              <a:ext cx="146880" cy="196200"/>
            </a:xfrm>
            <a:custGeom>
              <a:avLst/>
              <a:gdLst/>
              <a:ahLst/>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2" name="Freeform: Shape 22"/>
            <p:cNvSpPr/>
            <p:nvPr/>
          </p:nvSpPr>
          <p:spPr>
            <a:xfrm>
              <a:off x="11527560" y="5852160"/>
              <a:ext cx="133560" cy="93960"/>
            </a:xfrm>
            <a:custGeom>
              <a:avLst/>
              <a:gdLst/>
              <a:ahLst/>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63" name="Graphic 12"/>
            <p:cNvSpPr/>
            <p:nvPr/>
          </p:nvSpPr>
          <p:spPr>
            <a:xfrm>
              <a:off x="10974240" y="5204160"/>
              <a:ext cx="183240" cy="160920"/>
            </a:xfrm>
            <a:custGeom>
              <a:avLst/>
              <a:gdLst/>
              <a:ahLst/>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64" name="Graphic 15"/>
            <p:cNvSpPr/>
            <p:nvPr/>
          </p:nvSpPr>
          <p:spPr>
            <a:xfrm>
              <a:off x="11443320" y="531324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65" name="Graphic 15"/>
            <p:cNvSpPr/>
            <p:nvPr/>
          </p:nvSpPr>
          <p:spPr>
            <a:xfrm>
              <a:off x="10775880" y="544068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66" name="Freeform: Shape 26"/>
            <p:cNvSpPr/>
            <p:nvPr/>
          </p:nvSpPr>
          <p:spPr>
            <a:xfrm>
              <a:off x="11179800" y="5606280"/>
              <a:ext cx="176040" cy="140040"/>
            </a:xfrm>
            <a:custGeom>
              <a:avLst/>
              <a:gdLst/>
              <a:ahLst/>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sp>
        <p:nvSpPr>
          <p:cNvPr id="67" name="Freeform: Shape 7"/>
          <p:cNvSpPr/>
          <p:nvPr/>
        </p:nvSpPr>
        <p:spPr>
          <a:xfrm rot="5400000">
            <a:off x="615960" y="-614160"/>
            <a:ext cx="1084320" cy="2314440"/>
          </a:xfrm>
          <a:custGeom>
            <a:avLst/>
            <a:gdLst/>
            <a:ahLst/>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p:style>
      </p:sp>
      <p:grpSp>
        <p:nvGrpSpPr>
          <p:cNvPr id="68" name="Graphic 78"/>
          <p:cNvGrpSpPr/>
          <p:nvPr/>
        </p:nvGrpSpPr>
        <p:grpSpPr>
          <a:xfrm>
            <a:off x="530280" y="2319480"/>
            <a:ext cx="970920" cy="44640"/>
            <a:chOff x="530280" y="2319480"/>
            <a:chExt cx="970920" cy="44640"/>
          </a:xfrm>
        </p:grpSpPr>
        <p:sp>
          <p:nvSpPr>
            <p:cNvPr id="69" name="Graphic 78"/>
            <p:cNvSpPr/>
            <p:nvPr/>
          </p:nvSpPr>
          <p:spPr>
            <a:xfrm>
              <a:off x="530280" y="2342520"/>
              <a:ext cx="970920" cy="2880"/>
            </a:xfrm>
            <a:custGeom>
              <a:avLst/>
              <a:gdLst/>
              <a:ahLst/>
              <a:cxnLst/>
              <a:rect l="l" t="t" r="r" b="b"/>
              <a:pathLst>
                <a:path w="2418302" h="9525">
                  <a:moveTo>
                    <a:pt x="0" y="0"/>
                  </a:moveTo>
                  <a:lnTo>
                    <a:pt x="2418302" y="0"/>
                  </a:lnTo>
                </a:path>
              </a:pathLst>
            </a:custGeom>
            <a:solidFill>
              <a:schemeClr val="accent1"/>
            </a:solidFill>
            <a:ln w="9525">
              <a:noFill/>
            </a:ln>
          </p:spPr>
          <p:style>
            <a:lnRef idx="0">
              <a:scrgbClr r="0" g="0" b="0"/>
            </a:lnRef>
            <a:fillRef idx="0">
              <a:scrgbClr r="0" g="0" b="0"/>
            </a:fillRef>
            <a:effectRef idx="0">
              <a:scrgbClr r="0" g="0" b="0"/>
            </a:effectRef>
            <a:fontRef idx="minor"/>
          </p:style>
        </p:sp>
        <p:grpSp>
          <p:nvGrpSpPr>
            <p:cNvPr id="70" name="Graphic 78"/>
            <p:cNvGrpSpPr/>
            <p:nvPr/>
          </p:nvGrpSpPr>
          <p:grpSpPr>
            <a:xfrm>
              <a:off x="530280" y="2319480"/>
              <a:ext cx="970920" cy="44640"/>
              <a:chOff x="530280" y="2319480"/>
              <a:chExt cx="970920" cy="44640"/>
            </a:xfrm>
          </p:grpSpPr>
          <p:sp>
            <p:nvSpPr>
              <p:cNvPr id="71" name="Graphic 78"/>
              <p:cNvSpPr/>
              <p:nvPr/>
            </p:nvSpPr>
            <p:spPr>
              <a:xfrm>
                <a:off x="533880" y="2360880"/>
                <a:ext cx="11880" cy="360"/>
              </a:xfrm>
              <a:custGeom>
                <a:avLst/>
                <a:gdLst/>
                <a:ahLst/>
                <a:cxnLst/>
                <a:rect l="l" t="t" r="r" b="b"/>
                <a:pathLst>
                  <a:path w="32575" h="2906">
                    <a:moveTo>
                      <a:pt x="0" y="49"/>
                    </a:moveTo>
                    <a:cubicBezTo>
                      <a:pt x="7430" y="2335"/>
                      <a:pt x="20384" y="2526"/>
                      <a:pt x="32576" y="2907"/>
                    </a:cubicBezTo>
                    <a:cubicBezTo>
                      <a:pt x="23146" y="716"/>
                      <a:pt x="13240" y="-236"/>
                      <a:pt x="0" y="49"/>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72" name="Graphic 78"/>
              <p:cNvSpPr/>
              <p:nvPr/>
            </p:nvSpPr>
            <p:spPr>
              <a:xfrm>
                <a:off x="546840" y="2361960"/>
                <a:ext cx="360" cy="360"/>
              </a:xfrm>
              <a:custGeom>
                <a:avLst/>
                <a:gdLst/>
                <a:ahLst/>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73" name="Graphic 78"/>
              <p:cNvSpPr/>
              <p:nvPr/>
            </p:nvSpPr>
            <p:spPr>
              <a:xfrm>
                <a:off x="1494720" y="2320920"/>
                <a:ext cx="2880" cy="360"/>
              </a:xfrm>
              <a:custGeom>
                <a:avLst/>
                <a:gdLst/>
                <a:ahLst/>
                <a:cxnLst/>
                <a:rect l="l" t="t" r="r" b="b"/>
                <a:pathLst>
                  <a:path w="10001" h="190">
                    <a:moveTo>
                      <a:pt x="10001" y="0"/>
                    </a:moveTo>
                    <a:cubicBezTo>
                      <a:pt x="6953" y="0"/>
                      <a:pt x="3524" y="95"/>
                      <a:pt x="0" y="191"/>
                    </a:cubicBezTo>
                    <a:cubicBezTo>
                      <a:pt x="3334" y="191"/>
                      <a:pt x="6763" y="191"/>
                      <a:pt x="10001" y="0"/>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74" name="Graphic 78"/>
              <p:cNvSpPr/>
              <p:nvPr/>
            </p:nvSpPr>
            <p:spPr>
              <a:xfrm>
                <a:off x="530280" y="2319480"/>
                <a:ext cx="970920" cy="44640"/>
              </a:xfrm>
              <a:custGeom>
                <a:avLst/>
                <a:gdLst/>
                <a:ahLst/>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grpSp>
      </p:grpSp>
      <p:sp>
        <p:nvSpPr>
          <p:cNvPr id="75" name="PlaceHolder 1"/>
          <p:cNvSpPr>
            <a:spLocks noGrp="1"/>
          </p:cNvSpPr>
          <p:nvPr>
            <p:ph type="title"/>
          </p:nvPr>
        </p:nvSpPr>
        <p:spPr>
          <a:xfrm>
            <a:off x="525600" y="786960"/>
            <a:ext cx="10076400" cy="1324440"/>
          </a:xfrm>
          <a:prstGeom prst="rect">
            <a:avLst/>
          </a:prstGeom>
          <a:noFill/>
          <a:ln w="0">
            <a:noFill/>
          </a:ln>
        </p:spPr>
        <p:txBody>
          <a:bodyPr lIns="0" tIns="0" rIns="0" bIns="0" anchor="ctr">
            <a:noAutofit/>
          </a:bodyPr>
          <a:lstStyle/>
          <a:p>
            <a:r>
              <a:rPr lang="en-US" sz="4400" b="0" strike="noStrike" spc="-1">
                <a:solidFill>
                  <a:srgbClr val="000000"/>
                </a:solidFill>
                <a:latin typeface="Arial"/>
              </a:rPr>
              <a:t>Πατήστε για επεξεργασία της μορφής κειμένου του τίτλου</a:t>
            </a:r>
          </a:p>
        </p:txBody>
      </p:sp>
      <p:sp>
        <p:nvSpPr>
          <p:cNvPr id="76" name="PlaceHolder 2"/>
          <p:cNvSpPr>
            <a:spLocks noGrp="1"/>
          </p:cNvSpPr>
          <p:nvPr>
            <p:ph type="body"/>
          </p:nvPr>
        </p:nvSpPr>
        <p:spPr>
          <a:xfrm>
            <a:off x="525600" y="2521800"/>
            <a:ext cx="1105200" cy="3654000"/>
          </a:xfrm>
          <a:prstGeom prst="rect">
            <a:avLst/>
          </a:prstGeom>
          <a:noFill/>
          <a:ln w="0">
            <a:noFill/>
          </a:ln>
        </p:spPr>
        <p:txBody>
          <a:bodyPr lIns="0" tIns="0" rIns="0" bIns="0" anchor="t">
            <a:normAutofit fontScale="25000"/>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Έβδομο επίπεδο διάρθρωσης</a:t>
            </a:r>
          </a:p>
        </p:txBody>
      </p:sp>
      <p:sp>
        <p:nvSpPr>
          <p:cNvPr id="77" name="PlaceHolder 3"/>
          <p:cNvSpPr>
            <a:spLocks noGrp="1"/>
          </p:cNvSpPr>
          <p:nvPr>
            <p:ph type="body"/>
          </p:nvPr>
        </p:nvSpPr>
        <p:spPr>
          <a:xfrm>
            <a:off x="1686960" y="2521800"/>
            <a:ext cx="1105200" cy="3654000"/>
          </a:xfrm>
          <a:prstGeom prst="rect">
            <a:avLst/>
          </a:prstGeom>
          <a:noFill/>
          <a:ln w="0">
            <a:noFill/>
          </a:ln>
        </p:spPr>
        <p:txBody>
          <a:bodyPr lIns="0" tIns="0" rIns="0" bIns="0" anchor="t">
            <a:normAutofit fontScale="25000"/>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n-US" sz="2800" b="0" strike="noStrike" spc="-1">
                <a:solidFill>
                  <a:srgbClr val="000000"/>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n-US" sz="2800" b="0" strike="noStrike" spc="-1">
                <a:solidFill>
                  <a:srgbClr val="000000"/>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n-US" sz="2800" b="0" strike="noStrike" spc="-1">
                <a:solidFill>
                  <a:srgbClr val="000000"/>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n-US" sz="2800" b="0" strike="noStrike" spc="-1">
                <a:solidFill>
                  <a:srgbClr val="000000"/>
                </a:solidFill>
                <a:latin typeface="Arial"/>
              </a:rPr>
              <a:t>Έβδομο επίπεδο διάρθρωσης</a:t>
            </a:r>
          </a:p>
        </p:txBody>
      </p:sp>
      <p:sp>
        <p:nvSpPr>
          <p:cNvPr id="78" name="PlaceHolder 4"/>
          <p:cNvSpPr>
            <a:spLocks noGrp="1"/>
          </p:cNvSpPr>
          <p:nvPr>
            <p:ph type="ftr" idx="4"/>
          </p:nvPr>
        </p:nvSpPr>
        <p:spPr>
          <a:xfrm>
            <a:off x="525600" y="6356520"/>
            <a:ext cx="3449520" cy="363960"/>
          </a:xfrm>
          <a:prstGeom prst="rect">
            <a:avLst/>
          </a:prstGeom>
          <a:noFill/>
          <a:ln w="0">
            <a:noFill/>
          </a:ln>
        </p:spPr>
        <p:txBody>
          <a:bodyPr lIns="90000" tIns="45000" rIns="90000" bIns="45000" anchor="ctr">
            <a:noAutofit/>
          </a:bodyPr>
          <a:lstStyle>
            <a:lvl1pPr algn="ctr">
              <a:lnSpc>
                <a:spcPct val="100000"/>
              </a:lnSpc>
              <a:buNone/>
              <a:tabLst>
                <a:tab pos="0" algn="l"/>
              </a:tabLst>
              <a:defRPr lang="en-US" sz="1400" b="0" strike="noStrike" spc="-1">
                <a:solidFill>
                  <a:srgbClr val="000000"/>
                </a:solidFill>
                <a:latin typeface="Times New Roman"/>
                <a:ea typeface="DejaVu Sans"/>
              </a:defRPr>
            </a:lvl1pPr>
          </a:lstStyle>
          <a:p>
            <a:pPr algn="ctr">
              <a:lnSpc>
                <a:spcPct val="100000"/>
              </a:lnSpc>
              <a:buNone/>
              <a:tabLst>
                <a:tab pos="0" algn="l"/>
              </a:tabLst>
            </a:pPr>
            <a:r>
              <a:rPr lang="en-US" sz="1400" b="0" strike="noStrike" spc="-1">
                <a:solidFill>
                  <a:srgbClr val="000000"/>
                </a:solidFill>
                <a:latin typeface="Times New Roman"/>
                <a:ea typeface="DejaVu Sans"/>
              </a:rPr>
              <a:t>&lt;υποσέλιδο&gt;</a:t>
            </a:r>
            <a:endParaRPr lang="el-GR" sz="1400" b="0" strike="noStrike" spc="-1">
              <a:latin typeface="Times New Roman"/>
            </a:endParaRPr>
          </a:p>
        </p:txBody>
      </p:sp>
      <p:sp>
        <p:nvSpPr>
          <p:cNvPr id="79" name="PlaceHolder 5"/>
          <p:cNvSpPr>
            <a:spLocks noGrp="1"/>
          </p:cNvSpPr>
          <p:nvPr>
            <p:ph type="sldNum" idx="5"/>
          </p:nvPr>
        </p:nvSpPr>
        <p:spPr>
          <a:xfrm>
            <a:off x="11655360" y="6356520"/>
            <a:ext cx="528840" cy="363960"/>
          </a:xfrm>
          <a:prstGeom prst="rect">
            <a:avLst/>
          </a:prstGeom>
          <a:noFill/>
          <a:ln w="0">
            <a:noFill/>
          </a:ln>
        </p:spPr>
        <p:txBody>
          <a:bodyPr lIns="90000" tIns="45000" rIns="90000" bIns="45000" anchor="ctr">
            <a:noAutofit/>
          </a:bodyPr>
          <a:lstStyle>
            <a:lvl1pPr algn="ctr">
              <a:lnSpc>
                <a:spcPct val="100000"/>
              </a:lnSpc>
              <a:buNone/>
              <a:tabLst>
                <a:tab pos="0" algn="l"/>
              </a:tabLst>
              <a:defRPr lang="en-US" sz="900" b="0" strike="noStrike" spc="103">
                <a:solidFill>
                  <a:srgbClr val="595959"/>
                </a:solidFill>
                <a:latin typeface="Avenir Next LT Pro"/>
                <a:ea typeface="DejaVu Sans"/>
              </a:defRPr>
            </a:lvl1pPr>
          </a:lstStyle>
          <a:p>
            <a:pPr algn="ctr">
              <a:lnSpc>
                <a:spcPct val="100000"/>
              </a:lnSpc>
              <a:buNone/>
              <a:tabLst>
                <a:tab pos="0" algn="l"/>
              </a:tabLst>
            </a:pPr>
            <a:fld id="{1CE0149E-2F33-4EFB-91E6-5646FF36A521}" type="slidenum">
              <a:rPr lang="en-US" sz="900" b="0" strike="noStrike" spc="103">
                <a:solidFill>
                  <a:srgbClr val="595959"/>
                </a:solidFill>
                <a:latin typeface="Avenir Next LT Pro"/>
                <a:ea typeface="DejaVu Sans"/>
              </a:rPr>
              <a:t>‹nº›</a:t>
            </a:fld>
            <a:endParaRPr lang="el-GR" sz="900" b="0" strike="noStrike" spc="-1">
              <a:latin typeface="Times New Roman"/>
            </a:endParaRPr>
          </a:p>
        </p:txBody>
      </p:sp>
      <p:sp>
        <p:nvSpPr>
          <p:cNvPr id="80" name="PlaceHolder 6"/>
          <p:cNvSpPr>
            <a:spLocks noGrp="1"/>
          </p:cNvSpPr>
          <p:nvPr>
            <p:ph type="dt" idx="6"/>
          </p:nvPr>
        </p:nvSpPr>
        <p:spPr>
          <a:xfrm>
            <a:off x="525600" y="136440"/>
            <a:ext cx="2742120" cy="363960"/>
          </a:xfrm>
          <a:prstGeom prst="rect">
            <a:avLst/>
          </a:prstGeom>
          <a:noFill/>
          <a:ln w="0">
            <a:noFill/>
          </a:ln>
        </p:spPr>
        <p:txBody>
          <a:bodyPr lIns="90000" tIns="45000" rIns="90000" bIns="45000" anchor="ctr">
            <a:noAutofit/>
          </a:bodyPr>
          <a:lstStyle>
            <a:lvl1pPr>
              <a:defRPr lang="el-GR" sz="1400" b="0" strike="noStrike" spc="-1">
                <a:latin typeface="Times New Roman"/>
              </a:defRPr>
            </a:lvl1pPr>
          </a:lstStyle>
          <a:p>
            <a:r>
              <a:rPr lang="el-GR" sz="1400" b="0" strike="noStrike" spc="-1">
                <a:latin typeface="Times New Roman"/>
              </a:rPr>
              <a:t>&lt;ημερομηνία/ώρα&gt;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2E3E8"/>
        </a:solidFill>
        <a:effectLst/>
      </p:bgPr>
    </p:bg>
    <p:spTree>
      <p:nvGrpSpPr>
        <p:cNvPr id="1" name=""/>
        <p:cNvGrpSpPr/>
        <p:nvPr/>
      </p:nvGrpSpPr>
      <p:grpSpPr>
        <a:xfrm>
          <a:off x="0" y="0"/>
          <a:ext cx="0" cy="0"/>
          <a:chOff x="0" y="0"/>
          <a:chExt cx="0" cy="0"/>
        </a:xfrm>
      </p:grpSpPr>
      <p:sp>
        <p:nvSpPr>
          <p:cNvPr id="117" name="Rectangle 8"/>
          <p:cNvSpPr/>
          <p:nvPr/>
        </p:nvSpPr>
        <p:spPr>
          <a:xfrm>
            <a:off x="0" y="0"/>
            <a:ext cx="12191040" cy="685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p:style>
      </p:sp>
      <p:sp>
        <p:nvSpPr>
          <p:cNvPr id="118" name="PlaceHolder 1"/>
          <p:cNvSpPr>
            <a:spLocks noGrp="1"/>
          </p:cNvSpPr>
          <p:nvPr>
            <p:ph type="title"/>
          </p:nvPr>
        </p:nvSpPr>
        <p:spPr>
          <a:xfrm>
            <a:off x="6209640" y="1122480"/>
            <a:ext cx="5065560" cy="1977120"/>
          </a:xfrm>
          <a:prstGeom prst="rect">
            <a:avLst/>
          </a:prstGeom>
          <a:noFill/>
          <a:ln w="0">
            <a:noFill/>
          </a:ln>
        </p:spPr>
        <p:txBody>
          <a:bodyPr lIns="0" tIns="0" rIns="0" bIns="0" anchor="b">
            <a:normAutofit/>
          </a:bodyPr>
          <a:lstStyle/>
          <a:p>
            <a:pPr>
              <a:lnSpc>
                <a:spcPct val="100000"/>
              </a:lnSpc>
              <a:buNone/>
              <a:tabLst>
                <a:tab pos="0" algn="l"/>
              </a:tabLst>
            </a:pPr>
            <a:r>
              <a:rPr lang="en-US" sz="48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Greek food customs</a:t>
            </a:r>
            <a:endParaRPr lang="en-US" sz="4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119" name="PlaceHolder 2"/>
          <p:cNvSpPr>
            <a:spLocks noGrp="1"/>
          </p:cNvSpPr>
          <p:nvPr>
            <p:ph type="subTitle"/>
          </p:nvPr>
        </p:nvSpPr>
        <p:spPr>
          <a:xfrm>
            <a:off x="6209640" y="3510000"/>
            <a:ext cx="5065560" cy="1746720"/>
          </a:xfrm>
          <a:prstGeom prst="rect">
            <a:avLst/>
          </a:prstGeom>
          <a:noFill/>
          <a:ln w="0">
            <a:noFill/>
          </a:ln>
        </p:spPr>
        <p:txBody>
          <a:bodyPr lIns="0" tIns="0" rIns="0" bIns="0" anchor="t">
            <a:normAutofit/>
          </a:bodyPr>
          <a:lstStyle/>
          <a:p>
            <a:pPr marL="228600">
              <a:lnSpc>
                <a:spcPct val="110000"/>
              </a:lnSpc>
              <a:spcBef>
                <a:spcPts val="1001"/>
              </a:spcBef>
              <a:buNone/>
              <a:tabLst>
                <a:tab pos="0" algn="l"/>
              </a:tabLst>
            </a:pPr>
            <a:r>
              <a:rPr lang="en-US" sz="3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Popular Greek customs that are related to food</a:t>
            </a:r>
            <a:endParaRPr lang="el-GR" sz="3600" b="0" strike="noStrike" spc="-1" dirty="0">
              <a:latin typeface="Calibri" panose="020F0502020204030204" pitchFamily="34" charset="0"/>
              <a:ea typeface="Calibri" panose="020F0502020204030204" pitchFamily="34" charset="0"/>
              <a:cs typeface="Calibri" panose="020F0502020204030204" pitchFamily="34" charset="0"/>
            </a:endParaRPr>
          </a:p>
        </p:txBody>
      </p:sp>
      <p:pic>
        <p:nvPicPr>
          <p:cNvPr id="120" name="Picture 3"/>
          <p:cNvPicPr/>
          <p:nvPr/>
        </p:nvPicPr>
        <p:blipFill>
          <a:blip r:embed="rId2"/>
          <a:srcRect l="21190" r="16810"/>
          <a:stretch/>
        </p:blipFill>
        <p:spPr>
          <a:xfrm>
            <a:off x="6840" y="0"/>
            <a:ext cx="5668200" cy="6856920"/>
          </a:xfrm>
          <a:prstGeom prst="rect">
            <a:avLst/>
          </a:prstGeom>
          <a:ln w="0">
            <a:noFill/>
          </a:ln>
        </p:spPr>
      </p:pic>
      <p:sp>
        <p:nvSpPr>
          <p:cNvPr id="121" name="Freeform: Shape 10"/>
          <p:cNvSpPr/>
          <p:nvPr/>
        </p:nvSpPr>
        <p:spPr>
          <a:xfrm flipH="1" flipV="1">
            <a:off x="-1440" y="2160"/>
            <a:ext cx="3341160" cy="959760"/>
          </a:xfrm>
          <a:custGeom>
            <a:avLst/>
            <a:gdLst/>
            <a:ahLst/>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p:style>
      </p:sp>
      <p:grpSp>
        <p:nvGrpSpPr>
          <p:cNvPr id="122" name="Group 12"/>
          <p:cNvGrpSpPr/>
          <p:nvPr/>
        </p:nvGrpSpPr>
        <p:grpSpPr>
          <a:xfrm>
            <a:off x="1702800" y="286560"/>
            <a:ext cx="884880" cy="801360"/>
            <a:chOff x="1702800" y="286560"/>
            <a:chExt cx="884880" cy="801360"/>
          </a:xfrm>
        </p:grpSpPr>
        <p:sp>
          <p:nvSpPr>
            <p:cNvPr id="123" name="Freeform: Shape 13"/>
            <p:cNvSpPr/>
            <p:nvPr/>
          </p:nvSpPr>
          <p:spPr>
            <a:xfrm rot="10800000">
              <a:off x="2206440" y="286560"/>
              <a:ext cx="129960" cy="115200"/>
            </a:xfrm>
            <a:custGeom>
              <a:avLst/>
              <a:gdLst/>
              <a:ahLst/>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4" name="Freeform: Shape 14"/>
            <p:cNvSpPr/>
            <p:nvPr/>
          </p:nvSpPr>
          <p:spPr>
            <a:xfrm rot="10800000">
              <a:off x="2435760" y="344880"/>
              <a:ext cx="146880" cy="196200"/>
            </a:xfrm>
            <a:custGeom>
              <a:avLst/>
              <a:gdLst/>
              <a:ahLst/>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5" name="Freeform: Shape 15"/>
            <p:cNvSpPr/>
            <p:nvPr/>
          </p:nvSpPr>
          <p:spPr>
            <a:xfrm rot="10800000">
              <a:off x="1702800" y="345960"/>
              <a:ext cx="133560" cy="93960"/>
            </a:xfrm>
            <a:custGeom>
              <a:avLst/>
              <a:gdLst/>
              <a:ahLst/>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26" name="Graphic 12"/>
            <p:cNvSpPr/>
            <p:nvPr/>
          </p:nvSpPr>
          <p:spPr>
            <a:xfrm rot="10800000">
              <a:off x="2206440" y="927000"/>
              <a:ext cx="183240" cy="160920"/>
            </a:xfrm>
            <a:custGeom>
              <a:avLst/>
              <a:gdLst/>
              <a:ahLst/>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27" name="Graphic 15"/>
            <p:cNvSpPr/>
            <p:nvPr/>
          </p:nvSpPr>
          <p:spPr>
            <a:xfrm rot="10800000">
              <a:off x="1837800" y="90324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28" name="Graphic 15"/>
            <p:cNvSpPr/>
            <p:nvPr/>
          </p:nvSpPr>
          <p:spPr>
            <a:xfrm rot="10800000">
              <a:off x="2504880" y="775800"/>
              <a:ext cx="82800" cy="75600"/>
            </a:xfrm>
            <a:custGeom>
              <a:avLst/>
              <a:gdLst/>
              <a:ahLst/>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29" name="Freeform: Shape 19"/>
            <p:cNvSpPr/>
            <p:nvPr/>
          </p:nvSpPr>
          <p:spPr>
            <a:xfrm rot="10800000">
              <a:off x="2008080" y="545760"/>
              <a:ext cx="176040" cy="140040"/>
            </a:xfrm>
            <a:custGeom>
              <a:avLst/>
              <a:gdLst/>
              <a:ahLst/>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p:style>
        </p:sp>
      </p:grpSp>
      <p:grpSp>
        <p:nvGrpSpPr>
          <p:cNvPr id="130" name="Graphic 78"/>
          <p:cNvGrpSpPr/>
          <p:nvPr/>
        </p:nvGrpSpPr>
        <p:grpSpPr>
          <a:xfrm>
            <a:off x="6209640" y="3267720"/>
            <a:ext cx="971280" cy="44640"/>
            <a:chOff x="6209640" y="3267720"/>
            <a:chExt cx="971280" cy="44640"/>
          </a:xfrm>
        </p:grpSpPr>
        <p:sp>
          <p:nvSpPr>
            <p:cNvPr id="131" name="Graphic 78"/>
            <p:cNvSpPr/>
            <p:nvPr/>
          </p:nvSpPr>
          <p:spPr>
            <a:xfrm>
              <a:off x="6209640" y="3290400"/>
              <a:ext cx="970920" cy="2880"/>
            </a:xfrm>
            <a:custGeom>
              <a:avLst/>
              <a:gdLst/>
              <a:ahLst/>
              <a:cxnLst/>
              <a:rect l="l" t="t" r="r" b="b"/>
              <a:pathLst>
                <a:path w="2418302" h="9525">
                  <a:moveTo>
                    <a:pt x="0" y="0"/>
                  </a:moveTo>
                  <a:lnTo>
                    <a:pt x="2418302" y="0"/>
                  </a:lnTo>
                </a:path>
              </a:pathLst>
            </a:custGeom>
            <a:solidFill>
              <a:schemeClr val="accent1"/>
            </a:solidFill>
            <a:ln w="9525">
              <a:noFill/>
            </a:ln>
          </p:spPr>
          <p:style>
            <a:lnRef idx="0">
              <a:scrgbClr r="0" g="0" b="0"/>
            </a:lnRef>
            <a:fillRef idx="0">
              <a:scrgbClr r="0" g="0" b="0"/>
            </a:fillRef>
            <a:effectRef idx="0">
              <a:scrgbClr r="0" g="0" b="0"/>
            </a:effectRef>
            <a:fontRef idx="minor"/>
          </p:style>
        </p:sp>
        <p:grpSp>
          <p:nvGrpSpPr>
            <p:cNvPr id="132" name="Graphic 78"/>
            <p:cNvGrpSpPr/>
            <p:nvPr/>
          </p:nvGrpSpPr>
          <p:grpSpPr>
            <a:xfrm>
              <a:off x="6210000" y="3267720"/>
              <a:ext cx="970920" cy="44640"/>
              <a:chOff x="6210000" y="3267720"/>
              <a:chExt cx="970920" cy="44640"/>
            </a:xfrm>
          </p:grpSpPr>
          <p:sp>
            <p:nvSpPr>
              <p:cNvPr id="133" name="Graphic 78"/>
              <p:cNvSpPr/>
              <p:nvPr/>
            </p:nvSpPr>
            <p:spPr>
              <a:xfrm>
                <a:off x="6213240" y="3308760"/>
                <a:ext cx="11880" cy="360"/>
              </a:xfrm>
              <a:custGeom>
                <a:avLst/>
                <a:gdLst/>
                <a:ahLst/>
                <a:cxnLst/>
                <a:rect l="l" t="t" r="r" b="b"/>
                <a:pathLst>
                  <a:path w="32575" h="2906">
                    <a:moveTo>
                      <a:pt x="0" y="49"/>
                    </a:moveTo>
                    <a:cubicBezTo>
                      <a:pt x="7430" y="2335"/>
                      <a:pt x="20384" y="2526"/>
                      <a:pt x="32576" y="2907"/>
                    </a:cubicBezTo>
                    <a:cubicBezTo>
                      <a:pt x="23146" y="716"/>
                      <a:pt x="13240" y="-236"/>
                      <a:pt x="0" y="49"/>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34" name="Graphic 78"/>
              <p:cNvSpPr/>
              <p:nvPr/>
            </p:nvSpPr>
            <p:spPr>
              <a:xfrm>
                <a:off x="6226560" y="3310200"/>
                <a:ext cx="360" cy="360"/>
              </a:xfrm>
              <a:custGeom>
                <a:avLst/>
                <a:gdLst/>
                <a:ahLst/>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35" name="Graphic 78"/>
              <p:cNvSpPr/>
              <p:nvPr/>
            </p:nvSpPr>
            <p:spPr>
              <a:xfrm>
                <a:off x="7174080" y="3268800"/>
                <a:ext cx="2880" cy="360"/>
              </a:xfrm>
              <a:custGeom>
                <a:avLst/>
                <a:gdLst/>
                <a:ahLst/>
                <a:cxnLst/>
                <a:rect l="l" t="t" r="r" b="b"/>
                <a:pathLst>
                  <a:path w="10001" h="190">
                    <a:moveTo>
                      <a:pt x="10001" y="0"/>
                    </a:moveTo>
                    <a:cubicBezTo>
                      <a:pt x="6953" y="0"/>
                      <a:pt x="3524" y="95"/>
                      <a:pt x="0" y="191"/>
                    </a:cubicBezTo>
                    <a:cubicBezTo>
                      <a:pt x="3334" y="191"/>
                      <a:pt x="6763" y="191"/>
                      <a:pt x="10001" y="0"/>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sp>
            <p:nvSpPr>
              <p:cNvPr id="136" name="Graphic 78"/>
              <p:cNvSpPr/>
              <p:nvPr/>
            </p:nvSpPr>
            <p:spPr>
              <a:xfrm>
                <a:off x="6210000" y="3267720"/>
                <a:ext cx="970920" cy="44640"/>
              </a:xfrm>
              <a:custGeom>
                <a:avLst/>
                <a:gdLst/>
                <a:ahLst/>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solidFill>
                <a:schemeClr val="accent1"/>
              </a:solidFill>
              <a:ln w="9525">
                <a:noFill/>
              </a:ln>
            </p:spPr>
            <p:style>
              <a:lnRef idx="0">
                <a:scrgbClr r="0" g="0" b="0"/>
              </a:lnRef>
              <a:fillRef idx="0">
                <a:scrgbClr r="0" g="0" b="0"/>
              </a:fillRef>
              <a:effectRef idx="0">
                <a:scrgbClr r="0" g="0" b="0"/>
              </a:effectRef>
              <a:fontRef idx="minor"/>
            </p:style>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525600" y="786960"/>
            <a:ext cx="10076400" cy="611280"/>
          </a:xfrm>
          <a:prstGeom prst="rect">
            <a:avLst/>
          </a:prstGeom>
          <a:noFill/>
          <a:ln w="0">
            <a:noFill/>
          </a:ln>
        </p:spPr>
        <p:txBody>
          <a:bodyPr lIns="0" tIns="0" rIns="0" bIns="0" anchor="b">
            <a:noAutofit/>
          </a:bodyPr>
          <a:lstStyle/>
          <a:p>
            <a:pPr>
              <a:lnSpc>
                <a:spcPct val="100000"/>
              </a:lnSpc>
              <a:buNone/>
              <a:tabLst>
                <a:tab pos="0" algn="l"/>
              </a:tabLst>
            </a:pPr>
            <a:r>
              <a:rPr lang="en-US" sz="4400" b="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Easter red eggs</a:t>
            </a:r>
            <a:endParaRPr lang="en-US" sz="4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38" name="Picture Placeholder 7" descr="A basket of red eggs&#10;&#10;Description automatically generated with medium confidence"/>
          <p:cNvPicPr/>
          <p:nvPr/>
        </p:nvPicPr>
        <p:blipFill>
          <a:blip r:embed="rId2"/>
          <a:stretch/>
        </p:blipFill>
        <p:spPr>
          <a:xfrm>
            <a:off x="525600" y="1716840"/>
            <a:ext cx="4644000" cy="4181040"/>
          </a:xfrm>
          <a:prstGeom prst="rect">
            <a:avLst/>
          </a:prstGeom>
          <a:ln w="0">
            <a:noFill/>
          </a:ln>
        </p:spPr>
      </p:pic>
      <p:sp>
        <p:nvSpPr>
          <p:cNvPr id="139" name="PlaceHolder 2"/>
          <p:cNvSpPr>
            <a:spLocks noGrp="1"/>
          </p:cNvSpPr>
          <p:nvPr>
            <p:ph/>
          </p:nvPr>
        </p:nvSpPr>
        <p:spPr>
          <a:xfrm>
            <a:off x="5992200" y="1716840"/>
            <a:ext cx="4610160" cy="4181040"/>
          </a:xfrm>
          <a:prstGeom prst="rect">
            <a:avLst/>
          </a:prstGeom>
          <a:noFill/>
          <a:ln w="0">
            <a:noFill/>
          </a:ln>
        </p:spPr>
        <p:txBody>
          <a:bodyPr lIns="0" tIns="0" rIns="0" bIns="0" anchor="t">
            <a:normAutofit fontScale="90500" lnSpcReduction="10000"/>
          </a:bodyPr>
          <a:lstStyle/>
          <a:p>
            <a:pPr marL="228600">
              <a:lnSpc>
                <a:spcPct val="110000"/>
              </a:lnSpc>
              <a:spcBef>
                <a:spcPts val="1001"/>
              </a:spcBef>
              <a:buNone/>
              <a:tabLst>
                <a:tab pos="0" algn="l"/>
              </a:tabLst>
            </a:pPr>
            <a:r>
              <a:rPr lang="en-US" sz="20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Traditionally, families across Greece dye eggs red on Holy Thursday. Dying eggs red in anticipation of Greek Easter is one of the oldest and most beloved traditions in Greece. Along with candles, church services, lamb, and the sweet bread </a:t>
            </a:r>
            <a:r>
              <a:rPr lang="en-US" sz="20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tsoureki</a:t>
            </a:r>
            <a:r>
              <a:rPr lang="en-US" sz="20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eggs that have been tinted with red dye are one of the most iconic symbols of Easter in Greece. The red eggs hold significant religious symbolism, as the color red symbolizes the blood Christ shed on the cross. Additionally, the egg in itself is a symbol: its hard shell represents the sealed tomb of Jesus, the cracking of which symbolizes His resurrection from the dead and exit from the tomb.</a:t>
            </a:r>
          </a:p>
          <a:p>
            <a:pPr marL="228600">
              <a:lnSpc>
                <a:spcPct val="110000"/>
              </a:lnSpc>
              <a:spcBef>
                <a:spcPts val="1001"/>
              </a:spcBef>
              <a:buNone/>
              <a:tabLst>
                <a:tab pos="0" algn="l"/>
              </a:tabLst>
            </a:pPr>
            <a:endParaRPr lang="en-US" sz="2000" b="0" strike="noStrike" spc="-1"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525600" y="786960"/>
            <a:ext cx="10076400" cy="667800"/>
          </a:xfrm>
          <a:prstGeom prst="rect">
            <a:avLst/>
          </a:prstGeom>
          <a:noFill/>
          <a:ln w="0">
            <a:noFill/>
          </a:ln>
        </p:spPr>
        <p:txBody>
          <a:bodyPr lIns="0" tIns="0" rIns="0" bIns="0" anchor="b">
            <a:normAutofit/>
          </a:bodyPr>
          <a:lstStyle/>
          <a:p>
            <a:pPr>
              <a:lnSpc>
                <a:spcPct val="100000"/>
              </a:lnSpc>
              <a:buNone/>
              <a:tabLst>
                <a:tab pos="0" algn="l"/>
              </a:tabLst>
            </a:pPr>
            <a:r>
              <a:rPr lang="en-US" sz="4000" b="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Vasilopita (St. Basil’s Pie)</a:t>
            </a:r>
            <a:endParaRPr lang="en-US" sz="40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41" name="Θέση περιεχομένου 5" descr="Εικόνα που περιέχει κέικ, φαγητό, πιάτο, στολισμένος&#10;&#10;Περιγραφή που δημιουργήθηκε αυτόματα"/>
          <p:cNvPicPr/>
          <p:nvPr/>
        </p:nvPicPr>
        <p:blipFill>
          <a:blip r:embed="rId2"/>
          <a:stretch/>
        </p:blipFill>
        <p:spPr>
          <a:xfrm>
            <a:off x="525600" y="1737360"/>
            <a:ext cx="4644000" cy="4438800"/>
          </a:xfrm>
          <a:prstGeom prst="rect">
            <a:avLst/>
          </a:prstGeom>
          <a:ln w="0">
            <a:noFill/>
          </a:ln>
        </p:spPr>
      </p:pic>
      <p:sp>
        <p:nvSpPr>
          <p:cNvPr id="142" name="PlaceHolder 2"/>
          <p:cNvSpPr>
            <a:spLocks noGrp="1"/>
          </p:cNvSpPr>
          <p:nvPr>
            <p:ph/>
          </p:nvPr>
        </p:nvSpPr>
        <p:spPr>
          <a:xfrm>
            <a:off x="5992200" y="1737360"/>
            <a:ext cx="4610160" cy="4438800"/>
          </a:xfrm>
          <a:prstGeom prst="rect">
            <a:avLst/>
          </a:prstGeom>
          <a:noFill/>
          <a:ln w="0">
            <a:noFill/>
          </a:ln>
        </p:spPr>
        <p:txBody>
          <a:bodyPr lIns="0" tIns="0" rIns="0" bIns="0" anchor="t">
            <a:normAutofit fontScale="36000" lnSpcReduction="10000"/>
          </a:bodyPr>
          <a:lstStyle/>
          <a:p>
            <a:pPr marL="228600">
              <a:lnSpc>
                <a:spcPct val="110000"/>
              </a:lnSpc>
              <a:spcBef>
                <a:spcPts val="1001"/>
              </a:spcBef>
              <a:buNone/>
              <a:tabLst>
                <a:tab pos="0" algn="l"/>
              </a:tabLst>
            </a:pPr>
            <a:r>
              <a:rPr lang="en-US" sz="46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Vasilopita</a:t>
            </a:r>
            <a:r>
              <a:rPr lang="en-US"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 New Year's Day bread, cake or pie in Greece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many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other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areas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eastern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Europe and the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Balkans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contains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hidden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coin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trinket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which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gives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good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luck</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to the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receiver</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like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the Western European </a:t>
            </a:r>
            <a:r>
              <a:rPr lang="el-GR" sz="4600" b="0" i="1"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King</a:t>
            </a:r>
            <a:r>
              <a:rPr lang="el-GR" sz="46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i="1"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Cake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most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parts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Greece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it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associated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Saint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Basil’s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Day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on </a:t>
            </a:r>
            <a:r>
              <a:rPr lang="en-US"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January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1,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whereas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in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some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regions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the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traditions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surrounding</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cake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pie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hidden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coin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are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attached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Epiphany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January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6)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or</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to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Christmas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December</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25).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It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made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of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variety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dough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depending</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on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regional</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family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tradition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 in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some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families</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instead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dough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it</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made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from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custard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base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called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galatopita</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literally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milk</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pie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In the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Thessaly</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region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pork-filled</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pie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with</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hidden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coin</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t>
            </a:r>
            <a:r>
              <a:rPr lang="el-GR" sz="46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made</a:t>
            </a:r>
            <a:r>
              <a:rPr lang="el-GR"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46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28600">
              <a:lnSpc>
                <a:spcPct val="110000"/>
              </a:lnSpc>
              <a:spcBef>
                <a:spcPts val="1001"/>
              </a:spcBef>
              <a:buNone/>
              <a:tabLst>
                <a:tab pos="0" algn="l"/>
              </a:tabLst>
            </a:pPr>
            <a:endParaRPr lang="en-US" sz="2000" b="0" strike="noStrike" spc="-1" dirty="0">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525600" y="786960"/>
            <a:ext cx="10076400" cy="552240"/>
          </a:xfrm>
          <a:prstGeom prst="rect">
            <a:avLst/>
          </a:prstGeom>
          <a:noFill/>
          <a:ln w="0">
            <a:noFill/>
          </a:ln>
        </p:spPr>
        <p:txBody>
          <a:bodyPr lIns="0" tIns="0" rIns="0" bIns="0" anchor="b">
            <a:noAutofit/>
          </a:bodyPr>
          <a:lstStyle/>
          <a:p>
            <a:pPr>
              <a:lnSpc>
                <a:spcPct val="100000"/>
              </a:lnSpc>
              <a:buNone/>
              <a:tabLst>
                <a:tab pos="0" algn="l"/>
              </a:tabLst>
            </a:pPr>
            <a:r>
              <a:rPr lang="en-US" sz="4000" b="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Batter-fried salt cod with skordalia </a:t>
            </a:r>
            <a:endParaRPr lang="en-US" sz="40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44" name="Θέση περιεχομένου 5" descr="Εικόνα που περιέχει φαγητό, πιάτο, τακτοποιημένος&#10;&#10;Περιγραφή που δημιουργήθηκε αυτόματα"/>
          <p:cNvPicPr/>
          <p:nvPr/>
        </p:nvPicPr>
        <p:blipFill>
          <a:blip r:embed="rId2"/>
          <a:stretch/>
        </p:blipFill>
        <p:spPr>
          <a:xfrm>
            <a:off x="525600" y="1748880"/>
            <a:ext cx="4644000" cy="4093200"/>
          </a:xfrm>
          <a:prstGeom prst="rect">
            <a:avLst/>
          </a:prstGeom>
          <a:ln w="0">
            <a:noFill/>
          </a:ln>
        </p:spPr>
      </p:pic>
      <p:sp>
        <p:nvSpPr>
          <p:cNvPr id="145" name="PlaceHolder 2"/>
          <p:cNvSpPr>
            <a:spLocks noGrp="1"/>
          </p:cNvSpPr>
          <p:nvPr>
            <p:ph/>
          </p:nvPr>
        </p:nvSpPr>
        <p:spPr>
          <a:xfrm>
            <a:off x="5992200" y="1748880"/>
            <a:ext cx="4610160" cy="4426920"/>
          </a:xfrm>
          <a:prstGeom prst="rect">
            <a:avLst/>
          </a:prstGeom>
          <a:noFill/>
          <a:ln w="0">
            <a:noFill/>
          </a:ln>
        </p:spPr>
        <p:txBody>
          <a:bodyPr lIns="0" tIns="0" rIns="0" bIns="0" anchor="t">
            <a:normAutofit fontScale="99000" lnSpcReduction="10000"/>
          </a:bodyPr>
          <a:lstStyle/>
          <a:p>
            <a:pPr marL="228600">
              <a:lnSpc>
                <a:spcPct val="110000"/>
              </a:lnSpc>
              <a:spcBef>
                <a:spcPts val="1001"/>
              </a:spcBef>
              <a:buNone/>
              <a:tabLst>
                <a:tab pos="0" algn="l"/>
              </a:tabLst>
            </a:pPr>
            <a:r>
              <a:rPr lang="en-US" sz="19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Batter-fried salt cod with skordalia </a:t>
            </a:r>
            <a:r>
              <a:rPr lang="en-US" sz="19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is the traditional dish of the Greek national holiday of March 25. The fact that dried and salted cod</a:t>
            </a:r>
            <a:r>
              <a:rPr lang="en-US" sz="1900" b="0" i="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9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is relatively cheap and can be preserved for a long time, made it an ideal choice for poor farmers of the past who did not own refrigerators. Skordalia is a thick purée in Greek cuisine made of garlic in a base</a:t>
            </a:r>
            <a:r>
              <a:rPr lang="el-GR" sz="19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9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of potatoes, walnuts, almonds or liquid-soaked stale bread mixed with olive oil to make a smooth emulsion, to which some vinegar is added. It is served as a sauce, side dish, or dip.</a:t>
            </a:r>
          </a:p>
          <a:p>
            <a:pPr marL="228600">
              <a:lnSpc>
                <a:spcPct val="110000"/>
              </a:lnSpc>
              <a:spcBef>
                <a:spcPts val="1001"/>
              </a:spcBef>
              <a:buNone/>
              <a:tabLst>
                <a:tab pos="0" algn="l"/>
              </a:tabLst>
            </a:pPr>
            <a:endParaRPr lang="en-US" sz="2000" b="0" strike="noStrike" spc="-1" dirty="0">
              <a:solidFill>
                <a:srgbClr val="000000"/>
              </a:solidFill>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525600" y="766800"/>
            <a:ext cx="10076400" cy="624960"/>
          </a:xfrm>
          <a:prstGeom prst="rect">
            <a:avLst/>
          </a:prstGeom>
          <a:noFill/>
          <a:ln w="0">
            <a:noFill/>
          </a:ln>
        </p:spPr>
        <p:txBody>
          <a:bodyPr lIns="0" tIns="0" rIns="0" bIns="0" anchor="ctr">
            <a:noAutofit/>
          </a:bodyPr>
          <a:lstStyle/>
          <a:p>
            <a:pPr>
              <a:lnSpc>
                <a:spcPct val="90000"/>
              </a:lnSpc>
              <a:buNone/>
              <a:tabLst>
                <a:tab pos="0" algn="l"/>
              </a:tabLst>
            </a:pPr>
            <a:r>
              <a:rPr lang="en-US" sz="4400" b="1"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Lagana</a:t>
            </a:r>
            <a:endParaRPr lang="en-US" sz="4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47" name="Picture 146"/>
          <p:cNvPicPr/>
          <p:nvPr/>
        </p:nvPicPr>
        <p:blipFill>
          <a:blip r:embed="rId2"/>
          <a:stretch/>
        </p:blipFill>
        <p:spPr>
          <a:xfrm>
            <a:off x="457200" y="1828800"/>
            <a:ext cx="5028840" cy="4343040"/>
          </a:xfrm>
          <a:prstGeom prst="rect">
            <a:avLst/>
          </a:prstGeom>
          <a:ln w="0">
            <a:noFill/>
          </a:ln>
        </p:spPr>
      </p:pic>
      <p:sp>
        <p:nvSpPr>
          <p:cNvPr id="148" name="PlaceHolder 2"/>
          <p:cNvSpPr>
            <a:spLocks noGrp="1"/>
          </p:cNvSpPr>
          <p:nvPr>
            <p:ph/>
          </p:nvPr>
        </p:nvSpPr>
        <p:spPr>
          <a:xfrm>
            <a:off x="5943600" y="1832040"/>
            <a:ext cx="4800240" cy="4339800"/>
          </a:xfrm>
          <a:prstGeom prst="rect">
            <a:avLst/>
          </a:prstGeom>
          <a:noFill/>
          <a:ln w="0">
            <a:noFill/>
          </a:ln>
        </p:spPr>
        <p:txBody>
          <a:bodyPr lIns="0" tIns="0" rIns="0" bIns="0" anchor="t">
            <a:normAutofit fontScale="82500" lnSpcReduction="10000"/>
          </a:bodyPr>
          <a:lstStyle/>
          <a:p>
            <a:pPr marL="315360">
              <a:lnSpc>
                <a:spcPct val="90000"/>
              </a:lnSpc>
              <a:spcBef>
                <a:spcPts val="1417"/>
              </a:spcBef>
              <a:buNone/>
              <a:tabLst>
                <a:tab pos="0" algn="l"/>
              </a:tabLst>
            </a:pPr>
            <a:r>
              <a:rPr lang="en-US" sz="3200" b="0" i="1"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Lagana</a:t>
            </a:r>
            <a:r>
              <a:rPr lang="en-US" sz="32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a Greek flatbread traditionally baked for Clean Monday, the first day of the Great Lent. Traditionally, it was prepared unleavened (without the yeast), but leavened </a:t>
            </a:r>
            <a:r>
              <a:rPr lang="en-US" sz="3200" b="0" strike="noStrike" spc="-1" dirty="0" err="1">
                <a:solidFill>
                  <a:srgbClr val="000000"/>
                </a:solidFill>
                <a:latin typeface="Calibri" panose="020F0502020204030204" pitchFamily="34" charset="0"/>
                <a:ea typeface="Calibri" panose="020F0502020204030204" pitchFamily="34" charset="0"/>
                <a:cs typeface="Calibri" panose="020F0502020204030204" pitchFamily="34" charset="0"/>
              </a:rPr>
              <a:t>lagana</a:t>
            </a:r>
            <a:r>
              <a:rPr lang="en-US" sz="32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 is nowadays more common. It is typically flat, oval-shaped, with surface decorated by impressing fingertips. Sesame seeds are a common topping, and it may also be topped with other herbs, and seasoned with olive oil.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525600" y="766800"/>
            <a:ext cx="10076400" cy="624960"/>
          </a:xfrm>
          <a:prstGeom prst="rect">
            <a:avLst/>
          </a:prstGeom>
          <a:noFill/>
          <a:ln w="0">
            <a:noFill/>
          </a:ln>
        </p:spPr>
        <p:txBody>
          <a:bodyPr lIns="0" tIns="0" rIns="0" bIns="0" anchor="ctr">
            <a:noAutofit/>
          </a:bodyPr>
          <a:lstStyle/>
          <a:p>
            <a:pPr>
              <a:lnSpc>
                <a:spcPct val="90000"/>
              </a:lnSpc>
              <a:buNone/>
              <a:tabLst>
                <a:tab pos="0" algn="l"/>
              </a:tabLst>
            </a:pPr>
            <a:r>
              <a:rPr lang="en-US" sz="4400" b="1"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Lamb on the spit</a:t>
            </a:r>
            <a:endParaRPr lang="en-US" sz="44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50" name="Picture 149"/>
          <p:cNvPicPr/>
          <p:nvPr/>
        </p:nvPicPr>
        <p:blipFill>
          <a:blip r:embed="rId2"/>
          <a:stretch/>
        </p:blipFill>
        <p:spPr>
          <a:xfrm>
            <a:off x="525240" y="1828800"/>
            <a:ext cx="5189400" cy="4343040"/>
          </a:xfrm>
          <a:prstGeom prst="rect">
            <a:avLst/>
          </a:prstGeom>
          <a:ln w="0">
            <a:noFill/>
          </a:ln>
        </p:spPr>
      </p:pic>
      <p:sp>
        <p:nvSpPr>
          <p:cNvPr id="151" name="PlaceHolder 2"/>
          <p:cNvSpPr>
            <a:spLocks noGrp="1"/>
          </p:cNvSpPr>
          <p:nvPr>
            <p:ph/>
          </p:nvPr>
        </p:nvSpPr>
        <p:spPr>
          <a:xfrm>
            <a:off x="6172200" y="1828800"/>
            <a:ext cx="5486040" cy="4343040"/>
          </a:xfrm>
          <a:prstGeom prst="rect">
            <a:avLst/>
          </a:prstGeom>
          <a:noFill/>
          <a:ln w="0">
            <a:noFill/>
          </a:ln>
        </p:spPr>
        <p:txBody>
          <a:bodyPr lIns="0" tIns="0" rIns="0" bIns="0" anchor="t">
            <a:normAutofit/>
          </a:bodyPr>
          <a:lstStyle/>
          <a:p>
            <a:pPr marL="432000">
              <a:lnSpc>
                <a:spcPct val="90000"/>
              </a:lnSpc>
              <a:spcBef>
                <a:spcPts val="1417"/>
              </a:spcBef>
              <a:buNone/>
              <a:tabLst>
                <a:tab pos="0" algn="l"/>
              </a:tabLst>
            </a:pPr>
            <a:r>
              <a:rPr lang="en-US" sz="1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On Easter Sunday, a lot of people grill lambs on the spit along with families, relatives and friends. The custom is of Jewish origin but the cooking method comes from the period when Greece was occupied by the Ottomans. At the time, shepherds used to live away from their homes for weeks or even months, so they were not able to roast their lambs in ovens. The only possible way to grill the meat was by making a handmade spit: they sharpened a branch until it was pointed and then they placed it on two crotches. Nowadays, modern spits are stainless and often rotate the lamb by using an electric motor.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525600" y="786960"/>
            <a:ext cx="10076400" cy="833040"/>
          </a:xfrm>
          <a:prstGeom prst="rect">
            <a:avLst/>
          </a:prstGeom>
          <a:noFill/>
          <a:ln w="0">
            <a:noFill/>
          </a:ln>
        </p:spPr>
        <p:txBody>
          <a:bodyPr lIns="0" tIns="0" rIns="0" bIns="0" anchor="ctr">
            <a:noAutofit/>
          </a:bodyPr>
          <a:lstStyle/>
          <a:p>
            <a:r>
              <a:rPr lang="en-US" sz="32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And remember ...</a:t>
            </a:r>
          </a:p>
        </p:txBody>
      </p:sp>
      <p:sp>
        <p:nvSpPr>
          <p:cNvPr id="153" name="PlaceHolder 2"/>
          <p:cNvSpPr>
            <a:spLocks noGrp="1"/>
          </p:cNvSpPr>
          <p:nvPr>
            <p:ph/>
          </p:nvPr>
        </p:nvSpPr>
        <p:spPr>
          <a:xfrm>
            <a:off x="525600" y="2520000"/>
            <a:ext cx="4334400" cy="3600000"/>
          </a:xfrm>
          <a:prstGeom prst="rect">
            <a:avLst/>
          </a:prstGeom>
          <a:noFill/>
          <a:ln w="0">
            <a:noFill/>
          </a:ln>
        </p:spPr>
        <p:txBody>
          <a:bodyPr lIns="0" tIns="0" rIns="0" bIns="0" anchor="t">
            <a:normAutofit/>
          </a:bodyPr>
          <a:lstStyle/>
          <a:p>
            <a:pPr marL="108000">
              <a:lnSpc>
                <a:spcPct val="90000"/>
              </a:lnSpc>
              <a:spcBef>
                <a:spcPts val="1417"/>
              </a:spcBef>
              <a:buClr>
                <a:srgbClr val="000000"/>
              </a:buClr>
              <a:buSzPct val="45000"/>
            </a:pPr>
            <a:r>
              <a:rPr lang="en-US" sz="2800" b="0" strike="noStrike" spc="-1" dirty="0">
                <a:solidFill>
                  <a:srgbClr val="000000"/>
                </a:solidFill>
                <a:latin typeface="Calibri" panose="020F0502020204030204" pitchFamily="34" charset="0"/>
                <a:ea typeface="Calibri" panose="020F0502020204030204" pitchFamily="34" charset="0"/>
                <a:cs typeface="Calibri" panose="020F0502020204030204" pitchFamily="34" charset="0"/>
              </a:rPr>
              <a:t>No matter how delicious a meal at our favorite fast-food restaurant is, we should always try our local and national recipes. They can add variety to our diet and improve our well-being! </a:t>
            </a:r>
          </a:p>
        </p:txBody>
      </p:sp>
      <p:pic>
        <p:nvPicPr>
          <p:cNvPr id="154" name="Picture 153"/>
          <p:cNvPicPr/>
          <p:nvPr/>
        </p:nvPicPr>
        <p:blipFill>
          <a:blip r:embed="rId3"/>
          <a:stretch/>
        </p:blipFill>
        <p:spPr>
          <a:xfrm>
            <a:off x="5400000" y="2674080"/>
            <a:ext cx="4860000" cy="323784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TotalTime>
  <Words>645</Words>
  <Application>Microsoft Office PowerPoint</Application>
  <PresentationFormat>Ecrã Panorâmico</PresentationFormat>
  <Paragraphs>15</Paragraphs>
  <Slides>7</Slides>
  <Notes>1</Notes>
  <HiddenSlides>0</HiddenSlides>
  <MMClips>0</MMClips>
  <ScaleCrop>false</ScaleCrop>
  <HeadingPairs>
    <vt:vector size="4" baseType="variant">
      <vt:variant>
        <vt:lpstr>Tema</vt:lpstr>
      </vt:variant>
      <vt:variant>
        <vt:i4>2</vt:i4>
      </vt:variant>
      <vt:variant>
        <vt:lpstr>Títulos dos diapositivos</vt:lpstr>
      </vt:variant>
      <vt:variant>
        <vt:i4>7</vt:i4>
      </vt:variant>
    </vt:vector>
  </HeadingPairs>
  <TitlesOfParts>
    <vt:vector size="9" baseType="lpstr">
      <vt:lpstr>Office Theme</vt:lpstr>
      <vt:lpstr>Office Theme</vt:lpstr>
      <vt:lpstr>Greek food customs</vt:lpstr>
      <vt:lpstr>Easter red eggs</vt:lpstr>
      <vt:lpstr>Vasilopita (St. Basil’s Pie)</vt:lpstr>
      <vt:lpstr>Batter-fried salt cod with skordalia </vt:lpstr>
      <vt:lpstr>Lagana</vt:lpstr>
      <vt:lpstr>Lamb on the spit</vt:lpstr>
      <vt:lpstr>And remember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food customs</dc:title>
  <dc:subject/>
  <dc:creator>FOTEINI LAGIOU</dc:creator>
  <dc:description/>
  <cp:lastModifiedBy>FOTEINI LAGIOU</cp:lastModifiedBy>
  <cp:revision>10</cp:revision>
  <dcterms:created xsi:type="dcterms:W3CDTF">2023-03-04T18:20:10Z</dcterms:created>
  <dcterms:modified xsi:type="dcterms:W3CDTF">2023-05-24T20:29:43Z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6</vt:i4>
  </property>
</Properties>
</file>